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5" r:id="rId13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8">
          <p15:clr>
            <a:srgbClr val="A4A3A4"/>
          </p15:clr>
        </p15:guide>
        <p15:guide id="2" pos="21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48"/>
        <p:guide pos="21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15741 2174,'0'0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224" units="cm"/>
      <inkml:brushProperty name="height" value="0.0224" units="cm"/>
      <inkml:brushProperty name="color" value="#FFF6F2"/>
    </inkml:brush>
  </inkml:definitions>
  <inkml:trace contextRef="#ctx0" brushRef="#br0">15373 7189,'-591'1141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224" units="cm"/>
      <inkml:brushProperty name="height" value="0.0224" units="cm"/>
      <inkml:brushProperty name="color" value="#FFF6F2"/>
    </inkml:brush>
  </inkml:definitions>
  <inkml:trace contextRef="#ctx0" brushRef="#br0">13525 6518,'-85'676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8819" units="cm"/>
      <inkml:brushProperty name="height" value="0.35278" units="cm"/>
      <inkml:brushProperty name="color" value="#FA735C"/>
      <inkml:brushProperty name="tip" value="rectangle"/>
      <inkml:brushProperty name="rasterOp" value="maskPen"/>
    </inkml:brush>
  </inkml:definitions>
  <inkml:trace contextRef="#ctx0" brushRef="#br0">22649 12633,'0'39,"0"0,0 38,0-38,0-155,0-40,0-156,0 2,0-1,38 78,-38 78,0 39,0 38,39 0,-39 1,0 38,0 117,-39-1,1 78,-1 117,-39 0,-38 77,77-75,-39-3,-38-38,77-39,-39 39,38-117,1 1,39-78,-39 38,39 1,0-39,0 0,0-117,39-38,40-195,-1-77,0 39,38 36,-77 81,0 76,-1 1,-38 116,39-38,-39 38,0 0,0 0,0 0,0 117,0 0,0 77,0 155,-77 41,38-79,39 39,-39-40,39 1,-39-117,39-77,0 38,0-38,0-39,0-1,0 1,0-116,0 38,0-39,0 1,0 38,0-39,0 39,0 1,0-1,0 0,0 0,0 0,0 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8819" units="cm"/>
      <inkml:brushProperty name="height" value="0.35278" units="cm"/>
      <inkml:brushProperty name="color" value="#FA735C"/>
      <inkml:brushProperty name="tip" value="rectangle"/>
      <inkml:brushProperty name="rasterOp" value="maskPen"/>
    </inkml:brush>
  </inkml:definitions>
  <inkml:trace contextRef="#ctx0" brushRef="#br0">22169 12035,'2'0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9701" units="cm"/>
      <inkml:brushProperty name="height" value="0.09701" units="cm"/>
      <inkml:brushProperty name="color" value="#FA735C"/>
    </inkml:brush>
  </inkml:definitions>
  <inkml:trace contextRef="#ctx0" brushRef="#br0">22353 13033,'0'-78,"0"39,0 78,38 78,40 77,39 272,38-1,0-38,-77-39,-40-155,42-78,-80-38,39-39,-1-1,-38-38,39-39,-39 78,0-40,0 1,-39-116,1-79,-42-77,3 39,-40-116,40 116,-1 39,39-1,0 1,1 77,-1 40,39-40,0 39,0 0,0 1,0-1,0 0,-39 0,39 0,0 1,0-1,-39 0,39-39,0 39,-39-77,0 77,1-38,-1-40,0-38,0 38,-38-77,-1-77,-39 75,79-76,-40 39,39 78,0 39,1 77,38 0,-39-39,39 1,0 38,0 155,77 78,79 117,-40 77,39 2,1 37,-79-155,1-117,-39-39,0 1,-1-78,-38-1,0 1,0 0,0 0,0-117,0-116,-116-233,-1 39,40 0,38 114,-39 80,40 117,38-1,-39 1,39-1,0 39,0 0,-39 39,0 39,39 78,-39-1,0 39,39-77,0 38,0 1,-38-78,38 1,-39 38,0-1,39-38,0 0,0 0,39-39,-39-39,39 0,-39-38,77-1,-77 39,39-40,0 1,-39 0,39 78,-39-38,39 38,-39 77,38-38,-38 78,39 40,-39-41,0 39,0 0,0 1,0-117,0 38,0-38,0 0,0 38,0-154,39-78,-39 38,39-38,0 0,-39 38,38 40,-38-1,0-1,39 79,-39-39,0 0,0 117,0-38,0 38,0-1,0 40,0-40,0-38,-39 39,1-39,38-1,-39-38,39 39,0-78,0 1,0 76,0 1,0 0,0 0,0 0,0 0,39-117,-1 78,-38-78,39 1,0 77,0-39,-39 0,0 0,39 39,0 0,-39 39,0 0,0 0,-39-1,39 1,-39 0,0 0,39 0,0 0,39-39,39 0,-1-39,-38 39,39 0,-40 0,1 0,-78 0,-38 0,38 0,0 0,-38-39,38 39,-39 0,39 0,-38 0,38 0,-39 0,39 0,1 0,-1 0,0 0,0 0,39-39,0 0,0 0,39 39,0 0,0-38,38-1,-38 39,39-39,-1 0,-38 0,0 39,0-38,0 38,-1 0,40-39,-39 0,0 39,-1 0,1 0,0 0,0 0,-39 39,39 0,-1-1,-38 1,0 0,0 0,0 0,0-1,-38-38,-1 0,0 0,-39-38,40 38,-40 0,0-39,40 0,-40 0,39 39,0 0,0-39,1 39,-1-38,39 76,0 1,0 0,0 39,0-40,0 1,0 0,0-78,0 78,0 0,0 0,0-78,0 0,39 0,-39 0,38-38,-38-1,0 39,0 1,0 76,0 40,-38-78,-1 78,39-1,-78-38,39 39,-38-39,77-1,-39-38,0 39,0-39,39 39,-39-39,1 0,38-39,0-38,-39 38,39 0,0 0,0 0,0 0,0 1,0-1,-39 39,0 0,39 39,-39 38,1-77,38 78,-39-39,0 38,39-38,-39-39,39-39,0 1,0-1,0 0,0 0,0 0,0 0,0 1,0-1,0 0,0 78,0 0,0-1,0 1,0 0,0 0,0-78,0-39,0 40,0-1,0 0,0 0,0 78,0 39,0-1,0 1,0 0,0 38,0-38,0-1,0-38,0 0,0 0,0-78,0 0,0-39,0 40,0-118,0 40,0-1,0 79,39-40,-39 39,0 0,0 1,0-1,0 78,0-1,0 40,0 0,-39-40,39 40,0-39,-39-39,39 39,-38 0,38-1,-39-38,39-38,0-1,0 0,0 78,0 0,0-1,0 1,0 0,0 0,-39-39,39 39,0-1,0-115,-39 77,39-155,0-40,0 79,0-78,0 39,0 37,0 79,0-39,0 39,0 0,0 78,0 39,0-39,0 0,0 40,0-40,0 38,0-38,0 0,0 0,0 0,0-1,0 1,0-116,0 38,0 0,0 0,0 117,0-39,-39 77,39-38,-39-1,39 40,0-40,-38-38,38 39,0-1,-39-77,39 39,0 0,0 0,-39-78,39-39,-39-77,39 0,0-39,0 0,0 77,0 40,0-1,0-1,0 40,0 0,0 0,0 0,0 78,0 39,0 0,0 79,0-41,0-38,0 38,0-38,0-40,0 40,0-39,0 0,0 0,0-78,0-39,39 0,-39 40,0-40,0 39,0 0,0 1,0-1,0 0,0 78,0 0,39-78,-39 0,39 0,-39 0,38 39,1 39,-39 39,0-1,0-38,0 0,0 39,0-40,0 1,39-39,-39-77,0 38,39-194,-39 117,39-80,0 79,-1 1,-38 77,39-39,-39 40,39-1,0 39,-39 77,0-38,0 39,0-39,0 77,0-38,0 1,0-1,0-39,0-1,0 1,0 0,0 0,0-78,0 0,0 117,0-39,0 38,0 40,0-79,0 40,0 0,0-39,0-78,0 0,0-39,0-38,0 38,0 1,0 38,0 0,0 0,0 0,0 78,0 39,0-39,-39-1,39 1,-39 39,0-39,1-39,38 116,-39-77,39 77,-39 1,39-40,0 1,-39-39,39 0,-39-78,0-39,1-77,-1-39,0-39,39 78,-39 38,39-38,0 37,0 79,0-77,0 77,0 0,0 0,0 0,0 117,-39-78,39 78,0 38,0-77,0 79,0-40,0-1,0-38,0 0,0 39,0-40,-38-38,38 39,0 0,-39-39,39-39,-39 39,39-77,0-1,0 39,0-38,0 38,0 0,0 0,0 78,0 0,0 38,0 1,0 0,0-1,0 1,0-39,0 38,0-38,0 0,0 0,0 0,0-1,-39-76,0 38,1-78,38 0,-78 39,39 1,0-1,39-39,-39 78,1-39,-1 39,39-38,-39 38,39 38,39 40,-39-39,39-39,-39 77,38-38,-38 0,0 0,0 0,0 0,0-1,0 1,0 0,0 0,0 0,0-78,0 0,0 0,0 0,0 1,0-1,0 0,0 0,0 0,0 0,0 1,0-1,0 0,0 78,39 38,-39-38,39 0,0 39,0-1,0-38,-1 39,1-1,0 1,0-39,-39 0,39 38,-39-38,38-39,-38 39,39-39,-39 39,0-78,-77-39,38-38,-39 38,78-38,-77-1,38 40,0 38,0 0,39-39,0 40,0-1,-39 39,0 0,39-39,39 78,-39 38,78 40,-39-39,38 38,1-38,0 38,-40-77,-38 0,39 38,0-77,0 0,-39 39,39 0,-39-78,0-39,-78-77,0-116,-38 38,77-39,-38 78,38 76,39 1,0 78,-39-38,39 38,0 0,0 0,78 78,-40 39,40 38,38 1,1 1,-1 37,-38-38,38-1,-77-77,0 38,0-38,0 0,-1 0,1 0,-39-78,0 0,0-39,-39-38,39 0,0 38,0-38,-38 77,38 0,0 0,0-1,38 80,1 38,0-1,0-38,38 39,-77-1,39-77,0 78,0-39,-78-117,0-38,0-39,1 38,-1-40,39 118,0-77,-39 77,39 0,0 0,0 78,0 0,78 77,-1 40,-38 1,0-118,39 77,-40 0,-38-38,0 0,39-78,-78-39,-38-116,-79-78,40 76,38 1,40 79,-40-40,78 79,0-1,-39 0,0 39,39 78,0 38,0 39,0 1,0-116,0 77,0-1,0-77,0 38,0-38,0 0,-38 0,76-39,1 0,78-78,38 1,78 38,38-78,1 40,-78 38,118 0,-195-1,38 40,-38-39,-79 39,40 0,0 0,-39 0,-1 0,-76 39,-79 40,-38-1,0-1,-78 78,-2-77,80 38,77-77,-38 39,77-39,-39 0,39-39,1 38,38 1,0 0,-39-39,78 0,-1 0,1 0,0 0,-78 0,39-39,0 0,39 1,39-40,-1 0,-77 39,117-38,-40 38,40-39,-78 40,38-40,-36 78,-2 0,-1-39,1 39,0-39,-78 78,0 0,-38 39,-3-1,3-38,38 39,-39-78,40 38,-1 1,0 0,0-39,39 39,39-39,0 0,0 0,-1 0,1 0,0 0,0 0,0-39,-1 39,1 0,2 0,-2 0,-1 0,1-39,0 39,0 0,-39-39,39 39,0 0,-1 0,1 0,0 0,0 0,0 0,-1 0,1 0,0 0,0 0,0 0,0 0,-1 0,1-38,0 38,0 0,0 0,-1 0,1 0,0 0,0 0,0 0,-1 0,1 0,0 0,0 0,0 0,0 0,-1 0,1 0,0 0,0 0,0 0,-1 0,-38 38,0 1,39-39,-78 0,-77-39,38-38,1-1,38 39,-39-38,-38-1,77 39,0 39,0-38,1-1,38 0,-39 39,0-39,0 39,39 78,0-1,0-38,0 78,39 38,-39-39,39-38,-39 0,0-1,0-38,0 0,0 0,0-1,0 1,0-78,0 1,0-118,0 1,0-39,0 78,0-78,0 116,0-40,0 79,0-39,0 1,0 38,0 0,39 39,-1 0,-38 39,39 0,-39 77,0 1,0-38,0-1,0 38,0-38,0 38,0-77,0 38,0 1,0-39,0 0,0 0,0-1,0-115,-39-40,39-38,0 39,0-40,0 40,0 77,0-40,0 40,0 0,0 0,0 117,0 0,0 79,0-2,0 39,0-117,0 40,0-1,0-77,0 0,0 0,0 0,0-1,0 1,0-116,0-40,0 78,0-77,0 38,0 1,0-1,0 39,0 0,0 1,0-1,0 116,0 40,0-78,0-1,0 40,0-39,-38 0,-1-39,39-39,0 0,-39-39,39-38,0 77,-39-38,39 38,0 0,0 0,0 0,0 117,0 0,0 77,0 39,0-39,-39 39,39-77,0-40,-38 1,38 0,0-40,-39 1,39-78,-78-77,39-1,0-115,1-40,38 0,0 78,0 39,0 76,0 1,0 39,0-39,0 40,0-1,0 116,0-38,0 39,0-39,0 0,0 40,0-1,0-40,0-115,0-1,0 38,0 1,0 0,0 78,0 79,38 37,-38 39,39 39,-39-116,0 38,0-39,0-77,0 39,0-40,0 1,0-78,0-116,-77-116,38-118,39-78,0 156,0-77,0 117,0 77,39 116,-39 0,0 1,0 38,0 0,0 155,0 1,0 77,0 0,0 78,0-78,0-39,0 0,-39-38,39-78,0 40,0-40,0 0,0-1,0 1,0 0,0 39,0-40,0 79,-39-1,39-77,-39 78,39-40,0-38,0 0,0 0,0-1,0 1,0 0,0-78,0-77,0-117,0-155,0-2,39-76,39 194,-78 78,0 78,38 0,-38 77,0-39,39 39,0 39,-39 117,0 77,0 116,0 156,-39 118,0-79,-77-117,77-39,0-77,1-117,-1-39,39-38,0-39,0 38,-39-77,39 39,0 0,0-117,0 1,0-78,0-78,0-39,0-77,39 77,0 78,-1 39,-38 38,39 40,-39-1,39 39,-39 0,0 1,0 76,0 40,0-39,0 77,-39-38,39-39,0 77,0-77,0 0,0 0,0-1,-39-38,39-38,0-40,0-77,0-39,0-78,0-2,39 119,-39 0,39 116,-39-38,0 38,0 0,0 0,39 39,-39 39,0 39,0 116,0 77,0 42,0-42,0-77,0-38,0-40,-39-38,39-40,0 1,0 0,-39-39,39-116,0-117,0-39,0-116,39-2,0 118,0 39,-39 156,38-40,-38 40,0 38,0 0,0 0,39 39,-39 39,0 39,0 38,0 39,-39-38,1 38,-1 0,39 1,-39-79,39-38,-39 39,39-39,-39-39,39 40,-38-40,38-79,0 1,0 0,0-38,0 77,0-38,0 38,38 0,-38 78,0 38,0 40,0 38,-38 119,-1-42,-39-76,39-40,0-38,1-1,38 1,-39-78,39 39,0 0,0-117,0-77,0-1,0-38,39 39,-1 0,-38 76,0 40,39-39,-39 39,39 39,-39 78,0-39,-39 40,39-1,-39-39,39 38,-38-38,-1 0,39-78,39-39,-39 40,38-1,1 39,-39 77,0-38,0 39,-39-1,1-38,-1 78,-2-40,2-38,-38 0,38 39,0-78,39 38,-39-38,39 39,-38-39,76 0,1 0,39 0,-1 0,3 0,36 0,40 0,-79 0,40 0,-40 0,-38 0,39 0,-39 0,-1 0,1 0,-78 0,1 0,-118-39,-38 1,-78-40,-1 78,40-39,39 0,78 0,-1 39,78 0,-38 0,-1 0,39 0,78 0,39 39,38 0,39-39,40 39,-40-39,39 0,-37 0,-2 0,-77 0,38 0,-77 0,39 0,-40 0,1 0,0 0,0 0,-78 0,-39-39,-38 39,-39-39,-39 0,37 39,40 0,40 0,-1 0,39 0,-38 0,38 0,0 0,0 0,78-38,0-1,0 39,-1 0,40-39,-39 39,0 0,-1 0,-38-39,0 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9701" units="cm"/>
      <inkml:brushProperty name="height" value="0.09701" units="cm"/>
      <inkml:brushProperty name="color" value="#FA735C"/>
    </inkml:brush>
  </inkml:definitions>
  <inkml:trace contextRef="#ctx0" brushRef="#br0">22700 11903,'39'0,"39"0,-39 39,79 0,-2-39,-38 39,0 38,-1-38,40 0,-40 39,-38-40,77-38,-38 39,-39 0,0 0,38-39,-77 39,39-39,0 0,0 39,0-39,-1 38,1-38,0 39,0-39,0 0,-1 0,1 0,0 0,0 0,0 0,-1 0,-38-39,39 1,-39-1,39 39,-39-39,39 39,-39-39,0 0,0 0,0 1,-39-1,0 39,0 0,1 0,-1 0,-39 0,39 0,1 0,-1 0,0 0,0 0,0 0,1 0,-1 39,0-39,0 0,0 38,0-38,1 0,-1 39,0-39,78 0,0-39,38 39,-38 0,0 0,0-38,0 38,-1-39,1 39,0 0,0 0,0 0,-1-39,1 39,0 0,0 0,0 0,-39-39,38 39,1 0,0 0,0 0,0 0,-39-39,-39 39,0 0,0 0,0 0,-38 0,38 0,0 0,0 0,1 0,-1 0,0 0,0 0,0 0,1 0,-1 0,0 0,0 0,39-39,39 39,0-38,0-1,-1 39,1 0,0 0,0-39,0 39,-1 0,1 0,0 0,0 0,0 0,-1 0,1 0,0 0,0 0,-78 0,0 0,0 0,1 0,-1 0,0 0,-39 0,40 0,-1 0,0 0,0 0,0 0,1 0,-1 0,0 0,0 0,0 0,0 0,1 0,-1 0,0 0,39 39,0 0,-39-39,0 0,1 0,38 38,-39-38,0 0,0 0,0 0,39 39,-38-39,-1 0,0 0,0 0,0 0,1 0,-1 0,0 0,0 39,0-39,1 0,-1 0,0 0,-2 0,3 0,-1 0,0 0,0 0,0 0,0 0,1 0,-1 0,0 0,0 0,0 0,1 0,-1 0,0 0,0 0,0 0,1 0,-1 0,0 0,0 0,0 0,1 0,-1 0,0 0,0 0,0 0,0 0,1 0,-1 0,0 0,0 0,39-39,-39 39,1 0,-1 0,0 0,39-39,-39 39,0 0,1 0,-1 0,0 0,0 0,0 0,1 0,-1 0,0 0,0 0,0 0,0 0,1 0,-1 0,0 0,0 0,0 0,1 0,-1 0,0 0,78 0,0 0,-1 0,1 0,0 0,0 0,38 0,1 0,0 0,-1 0,-38 0,0 0,0 0,38 0,-38 0,0 0,39 0,-40 0,1 0,39 0,-1 0,-38 0,0 0,0 0,39 0,-40 0,1 0,39 0,-39 0,-1 0,1 0,0 0,0 0,0 0,-1 0,1 0,0 0,0 0,0 0,-1 0,1 0,0 0,0 0,0 0,0 0,-1 0,3 0,-2 0,0 0,-1 0,1 0,0 0,0 0,38 0,-38 0,39 39,-39-39,-1 0,1 0,0 0,0 0,0 0,-1 0,1 39,0-39,0 0,0 0,-1 0,1 0,-39 39,39-39,0 0,0 0,0 0,-1 0,1 0,0 0,0 0,0 0,-1 0,1 0,0 0,0 0,0 0,-1 0,1 0,0 0,0 0,0 0,-1 0,1 0,0 0,0 0,0 0,0 0,-1 0,1 0,0 0,0 0,0 0,-1 0,1 0,-39-39,39 39,0 0,-39-39,39 39,-1 0,1 0,-39-39,0 1,-39 38,1 0,-1 0,0 0,0 0,0 0,1 0,38 38,-39-38,0 39,0 0,0 0,1-39,-1 0,0 0,0 0,0 0,0 0,1 0,38-39,0 0,0 0,38 1,1 38,0 0,0 0,0 0,0 0,-1 0,1 0,0 0,0 0,-78 0,0 0,0 0,1 0,-1 0,0 0,0 0,0 0,0 0,1 0,-1 0,39 38,0 1,0 0,39-39,-39 39,38-39,1 0,0 39,-39 0,39-39,0 0,0 0,-1 0,1 0,0 0,-39-39,39 39,-39-39,0 0,0 0,39 39,-39-39,-39 39,0 0,0 0,0 0,1 0,-1 0,39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9701" units="cm"/>
      <inkml:brushProperty name="height" value="0.09701" units="cm"/>
      <inkml:brushProperty name="color" value="#FA735C"/>
    </inkml:brush>
  </inkml:definitions>
  <inkml:trace contextRef="#ctx0" brushRef="#br0">23155 12312,'39'0,"0"0,-1 0,1 0,0 0,0 0,0 0,-1 0,1 0,0 0,0 0,0 0,0 0,-1 0,1 0,0 0,0 0,0 0,-1 0,1 0,0 0,0 0,0 0,-1 0,1 0,0 0,0 0,0 0,-1 0,-38 38,39-38,0 0,0 0,0 0,-39 39,38-39,1 0,-39 39,39-39,0 0,0 0,-1 0,1 0,0 0,0 0,-78 0,0 0,0 0,1 0,-1 0,0 0,0 39,0-39,1 39,-1-39,0 0,0 0,0 0,1 39,-1-39,0 0,0 0,0 0,1 0,-1 0,0 0,39-39,0 0,0 0,0 0,0 0,-39 39,0 0,39 39,-38-39,-1 0,0 0,39 39,-39-39,0 0,1 0,-1 0,0 0,0 0,0 0,0 0,1 0,-1 0,0 0,0 0,0 0,1 0,-1 0,0 0,39-39,0 0,0 1,-39 38,0 0,1 0,-1 0,0 0,78 0,-39 38,39-38,-1 39,1-39,-39 39,39-39,0 0,0 0,-1 0,40 0,-39 0,0 0,-1 0,1 0,0 0,0 0,0 0,0 0,-1 0,1 0,0 0,0 0,0 0,-1 0,1-39,0 39,0 0,-39-39,39 39,-1 0,1 0,0 0,0 0,0 0,-1 0,1 0,0 0,0 0,0 0,-1 0,1 0,0 0,0 0,0 0,-1 0,1 0,0 0,0 0,0 0,1 0,-1 0,0 0,0 0,-1 0,-38-38,39 38,0 0,0 0,0 0,-1 0,1 0,0 0,0 0,0 0,0 0,-1 0,-76 0,-1 0,0 0,0 0,39 38,-39-38,39 39,0 0,-39-39,1 0,-1 0,0 0,39-39,39 39,0 0,-1 0,1 0,0 0,0 0,0 0,0 0,-1 0,1 0,0 0,0 0,0 0,-1 0,1 0,0 0,0 0,0 0,-1 0,1 0,0 0,-78 0,0 0,1 0,-1 0,0 0,0 0,0 0,1 0,-1 0,0 0,39 39,39-39,0 0,-1 0,1 0,0 0,0 0,0 0,-1 0,1 0,0 0,-78 0,0 0,1 0,-1 0,0 0,0 0,0 0,1 0,-1 0,0 0,0 0,0 0,1 0,-1 0,39-39,39 39,-1 0,1 0,0 0,0 0,0-39,38 39,-38 0,39 0,-1 0,1 0,-1 0,-38 0,0 0,0 0,0 0,-1 0,1 0,0 0,0 0,0 0,-78 0,0 0,0 0,0 0,1 0,-1 0,39 39,-39-39,0 39,0-39,1 0,-1 0,39 39,-39-39,0 0,0 0,1 0,-1 0,0 0,0 0,0 0,1 0,-1 0,0 0,39-39,-39 0,0 39,39-39,-38 39,-1 0,39-38,-39 38,39-39,-39 39,39-39,0 0,0 0,39 39,-39-39,39 1,0 38,-39-39,0 0,38 0,1 39,0 0,0-39,-39 0,39 39,-1 0,-38 39,0 0,0 0,0 0,0 0,0-1,-38-38,38 39,0 0,-39 0,39 0,-39 0,0-39,39 38,-39 1,39 0,0 0,0 0,39-39,0 0,0 39,0-39,-1 0,40 0,-39 0,38 0,-38 0,0 0,39 0,-40 0,1 0,0 0,0 0,38 0,-77-39,39 39,0-39,0 39,0 0,-1-39,1 39,-39-39,39 39,0 0,0 0,-1 0,1 0,0 0,0 0,0 0,0 0,-1 0,1 0,0 0,0 0,0 0,-1 0,1 0,0 0,0 0,0 0,-1 0,1 0,-78 0,1 0,-1 0,0 0,0 0,0 0,-38 0,38 0,39 39,-39-39,-38 0,38 0,-39 0,39 0,0 0,1 0,-1 0,0 0,0 0,0 0,1 0,-1 0,78 0,38 0,-38 0,-39-39,78 39,-1-39,1 39,0-38,-78-1,77 0,-38 39,0 0,0 0,-39-39,38 39,1-39,0 39,0 0,-78 39,0-39,-38 39,77 0,-39-39,0 0,-39 39,40-1,-1 1,-39-39,39 39,0-39,-38 39,38-39,-39 39,40-39,38 39,-39-39,0 0,0 0,39 38,-39-38,39-38,39-1,0 0,39 0,-1-39,1 40,38-40,-38 0,38 39,-38 39,38-77,1 38,-1-39,-38 39,-1 1,1-1,-39 0,38 39,1 0,-39 0,0 0,-1 0,-76 0,-1 39,0 0,-39-39,1 38,38 1,-39 0,1 39,38-78,-39 39,1-1,-1 1,78 0,-77 0,-1 0,78 0,-78-1,40 1,-40 0,39 0,39 0,-39-39,39 39,78-78,0 0,38-39,-77 1,77-1,1 39,-1-39,0-38,-38 77,38-39,1 1,-40 38,-38-2,39 2,-1 1,-38 38,-39-39,39 39,-39 39,-78-39,40 38,-1 42,0-80,-39 39,40 38,-40-38,0 0,-38 0,77 39,-38-40,-1 40,0-39,40 39,-1-78,0 38,0 1,0-39,1 0,76 0,-38-39,78 1,0-40,38 0,-38-38,-1 38,40 39,-40 0,40-38,-79-3,40 41,0 1,-40-1,40 39,-78-39,0 78,-78 38,78-38,-77 2,-1 37,39-40,-38 79,-40-1,40-77,-40 78,40-40,38 1,-39 0,40-78,-1 77,39-38,-39-39,0 0,39 39,39-78,0 0,38-38,1 38,-39-39,38 1,1-40,-39 78,38 0,-77-38,39 38,39 0,-39 39,-39-39,38 0,-76 78,-1-39,0 39,0 0,0 39,-38-40,38-38,39 39,-39-39,-38 39,77 0,-39 0,0-39,39 39,0-78,0 0,39 0,0-39,-1 40,-38-1,39 0,-39 0,39 39,0-78,0 78,-39-38,0-1,38 39,1 0,0 0,-39 77,0-38,-39 0,0 0,1 39,38-1,-39-38,-39 78,39-40,1 40,-1-78,0 38,0 1,39-39,0 0,0-1,0 1,39-39,0-39,-39 1,77-1,-38 0,0-39,39 39,-40 1,-38-40,78 39,-39 0,0-38,-1 38,-38 0,39 0,0 39,-39-39,39 0,-39 78,0 0,-39 0,-39-39,78 78,-38-40,-1 1,0-39,0 78,0-39,1-39,38 77,-39-77,0 39,0-39,39 39,0-78,0 0,39 1,0-79,0 78,-1-38,1-1,0 39,39-39,-78 1,38-1,1 39,0 0,-39 1,39-1,-39 0,39 39,-1 0,-76 39,-1-39,39 39,-39-1,0 1,0-39,1 39,-1 39,-39-39,78-1,-39-38,1 39,38 0,-39-39,39 39,0 0,0-78,39 0,-1 39,-38-39,78-38,-39 77,0-78,-39 39,38 39,-38-39,39 0,-39 1,39 38,-39-39,0 78,0-1,-39 1,0-39,1 78,38 0,-78-1,39-77,0 78,1 0,-40-78,39 77,-38 1,38-39,0 38,0-38,0-39,39 39,0 0,-38-39,-1 39,78-39,-1 0,-38-78,78 39,-39 39,-39-39,39-38,38 38,-38 39,-39-39,39 0,38 39,-38-39,39 1,-78-1,39 39,-1-39,1 39,0-39,0 39,0 0,-1 0,1 0,0 0,0 0,-39 39,-39-39,39 39,-39 0,39-1,-39-38,1 0,38 39,38-39,1 0,0 0,0 0,0 0,38 0,-38 0,0 0,0 0,0 0,1 0,-80 0,40 39,-39-39,0 0,0 0,0 0,1 0,-1 0,0 0,0 0,0 0,0 0,39-39,0 0,0 1,39 38,-39-39,39 39,0 0,0 0,0 0,-1 0,1 0,0 0,0 0,-78 0,0 39,0-1,1-38,-1 0,-39 0,39 39,-38-39,77 39,-39-39,0 0,0 0,0 0,1 0,76 0,1 0,0 0,0 0,0 0,-1 0,1 0,0 0,0 0,0 0,0 0,-1 0,1 0,0 0,0 0,0 0,1 0,-1 0,0 0,0 0,-1 0,1 0,0 0,0 0,0-39,-1 39,1 0,0 0,0 0,0 0,-1 0,1 0,0 0,-39-39,0 1,0-1,0 0,-39 39,39-39,-39 39,1 0,-1 0,0 0,0 0,0 0,1 0,-1 0,39 39,-39-39,39 39,0 0,0-1,-39-38,39 39,0 0,0 0,0 0,-39 0,39-1,-38-38,76-38,-38-1,39 0,-39 0,39 0,-39 0,39 39,-39-38,39-1,-1 0,-38 0,39 0,-39 0,0 78,-39-39,1 39,-1 0,0 0,39 38,-39-77,0 39,1 0,-1-39,39 39,-39 0,0 0,-1-1,1 1,0-39,0 0,0 0,1 0,-1 0,0 0,0 0,0 0,0 0,1 0,-1 0,0 0,-39 0,40 0,-1-39,0 39,-39-38,40 38,-1-39,0 39,0 0,39-39,-39 39,39-39,39 39,0 0,0 0,0 0,-39-39,38 39,1 0,0 0,0 0,0-39,-1 39,1 0,0 0,0 0,0 0,-1-38,1 38,0 0,0 0,0 0,0-39,-1 39,1 0,0 0,0 0,0 0,1 0,-1 0,0 0,0 0,-1 0,1 0,0 0,0 0,0 0,-1 0,1 0,0 0,0 0,0 0,-1 0,-76 0,-1 0,0 39,0-39,0 0,39 38,-38-38,-1 39,0-39,0 39,0-39,1 0,-1 0,0 0,0 0,-1 0,40-39,40 39,-40-39,39 39,0-38,0-1,-1 0,-38 0,39 39,0-39,-39 0,39 39,0-38,-39-1,38 39,1 0,-39-39,0 0,0 78,0 0,0 0,-39-1,39 1,0 0,0 0,0 0,0 0,0-1,0 1,0 0,0 0,39-39,0 0,0 0,0 0,-39-39,38 39,-38-39,39 0,-39 1,39-1,-39 0,0 0,0 0,0 0,0 1,0 76,0 1,0 0,0 0,-39 0,39 0,-39-1,39 1,0 0,0 0,-38-39,38 39,0 0,0-1,-39-38,78 0,-1-38,1-1,-39 0,39 39,-39-39,0-39,39 78,0-38,-39-1,0 0,38 0,1 39,-39-39,0 0,-39 39,39 39,0 0,0 0,0 0,0 0,-38-39,38 38,0 1,-39-39,39 39,0 0,0 0,-39-39,39 39,0-1,-39-38,0 0,1 0,-1 0,0 0,39-38,0-1,0 0,-39 39,39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224" units="cm"/>
      <inkml:brushProperty name="height" value="0.0224" units="cm"/>
      <inkml:brushProperty name="color" value="#FFF6F2"/>
    </inkml:brush>
  </inkml:definitions>
  <inkml:trace contextRef="#ctx0" brushRef="#br0">15957 5847,'-887'2621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8819" units="cm"/>
      <inkml:brushProperty name="height" value="0.35278" units="cm"/>
      <inkml:brushProperty name="color" value="#FFF6F2"/>
      <inkml:brushProperty name="tip" value="rectangle"/>
      <inkml:brushProperty name="rasterOp" value="maskPen"/>
    </inkml:brush>
  </inkml:definitions>
  <inkml:trace contextRef="#ctx0" brushRef="#br0">15723 6620,'-42'0,"-43"42,-42 43,-42 84,1 1,126-43,-43-43,85-41,42-43,295-212,2 0,-85-42,1 44,-130 41,2 84,-85 43,-42 0,-84 84,-254 85,84 42,170-43,-255 128,169-127,-40 84,126-84,41-127,43 43,-42-43,254-212,167-211,-40 170,-127-1,82 43,-166-1,-128 254,-128 128,-39 211,-45-2,-84 87,-380 463,633-929,86-42,251-297,88-209,-298 463,-41 0,-1 85,-84 212,-1 125,-84 129,85-85,-43-87,-42 3,85-1,42-211,0 0,-83-43,83 0,0-126,337-467,-210 255,42-126,-42 83,0 1,-42 85,-42 126,-43 85,-85 296,-127 125,-84 214,126-86,43-211,-125 85,209-129,1-125,42-381,127-252,83 82,87-124,-128 40,0 86,86 168,-173 85,-39 126,-168 297,-172 380,85-126,1-44,-84-125,252-255,1 1,84-297,126-252,-41-86,0 43,0 126,0 212,-127 127,0 84,-84 254,-128 295,85-167,-43-170,87-127,126-423,82-128,45-167,-128 168,43 253,-85 128,42 42,-42 85,0 253,-42-126,42-43,-43-126,43-255,0-84,0 253,0 1,-42 0,42-1,-170-41,170 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10-09T14:29:05"/>
    </inkml:context>
    <inkml:brush xml:id="br0">
      <inkml:brushProperty name="width" value="0.08819" units="cm"/>
      <inkml:brushProperty name="height" value="0.35278" units="cm"/>
      <inkml:brushProperty name="color" value="#FFF6F2"/>
      <inkml:brushProperty name="tip" value="rectangle"/>
      <inkml:brushProperty name="rasterOp" value="maskPen"/>
    </inkml:brush>
  </inkml:definitions>
  <inkml:trace contextRef="#ctx0" brushRef="#br0">16017 6965,'42'0,"-42"42,0 212,0-42,0 40,0 44,-42-169,0 0,-1 43,1-85,42-45,169-377,128-86,-43 253,-44-167,-83 210,-42 43,-1-1,-253 170,-253 253,126-43,-43 1,87 1,40-128,43-44,42-40,84-85,43-127,254-337,-42-129,210 87,-83 40,42 87,-256 252,-40 0,-43 84,0 43,-42 85,-84 127,-211 294,41-82,42-86,0 126,128-379,-86 211,170-465,0-127,43-41,168-44,-41-85,-1 213,-84 126,-43 127,-42 253,0 1,-127 127,42-85,-42 84,127-338,-42-42,42-42,0-338,0 211,0 42,0 0,0 254,0 0,0 42,0-126,0-128,0-127,42-211,1 126,-43 214,42 41,0 0,-42 294,0 214,0-212,0-127,0-85,0-169,0-84,0 168,0-84,0 212,0 127,0 125,0 44,0-170,0 128,0-214,0 3,0-298,0-167,0 125,0-84,0-41,0 168,0-1,0 128,0 84,0 43,0 0,43-128,-1-168,-42 84,43-43,-1 170,43-85,-85 43,-85 84,0 128,0-128,85 1,-84 41,41-41,1-1,42 0,-42 1,-1-1,43-127,85-169,84-42,43 86,-85 83,43 0,-45 42,-40-42,-43 127,-84 85,-295 253,83-168,-1 167,44-83,1-42,83-43,84-84,43-45,85-80,125-45,-83 0,0-84,0 84,-42 43,0 42,-128 0,1 127,42-85,85-169,42 0,-43-42,43-43,-127 170,43-41,-43 123,-170 87,-126 212,169-254,-170 211,130-211,-87 83,169-41,43-85,-1 0,43-84,127-85,127-41,-44-86,-125 127,0 85,-1-85,-41 85,41 42,-126 42,-127 254,42 84,-83-84,-2-42,127-85,85-126,0-1,43-127,294-84,1-212,-83 169,-86-40,-84 252,-1-127,-1 85,-293 211,-171 168,-85 86,2-84,168-129,-126 87,253-213,296-126,41-212,213-210,-43 252,-84-84,83 86,-83 40,-254 128,43 42,-170 42,-127 168,-83 171,83-169,0 42,211-169,1 0,0-45,84-40,170-83,84-129,126-84,-41-85,-254 256,-42-2,-85 84,-255 128,-126 210,-83 1,126 0,168-126,128-170,127-85,338-254,-169 1,-2 43,-125 210,170-42,-297 85,-170 127,86 42,-86 0,86-87,84 3,0-1,0 0,127-84,-43-43,1 2,-85-1,-85 84,-169 0,-40 0,-45-43,339 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627695" y="7638754"/>
            <a:ext cx="2660650" cy="2648585"/>
          </a:xfrm>
          <a:custGeom>
            <a:avLst/>
            <a:gdLst/>
            <a:ahLst/>
            <a:cxnLst/>
            <a:rect l="l" t="t" r="r" b="b"/>
            <a:pathLst>
              <a:path w="2660650" h="2648584">
                <a:moveTo>
                  <a:pt x="2660303" y="2648244"/>
                </a:moveTo>
                <a:lnTo>
                  <a:pt x="0" y="2648244"/>
                </a:lnTo>
                <a:lnTo>
                  <a:pt x="378" y="2603499"/>
                </a:lnTo>
                <a:lnTo>
                  <a:pt x="1664" y="2552699"/>
                </a:lnTo>
                <a:lnTo>
                  <a:pt x="3799" y="2514599"/>
                </a:lnTo>
                <a:lnTo>
                  <a:pt x="6775" y="2463799"/>
                </a:lnTo>
                <a:lnTo>
                  <a:pt x="10584" y="2412999"/>
                </a:lnTo>
                <a:lnTo>
                  <a:pt x="15220" y="2362199"/>
                </a:lnTo>
                <a:lnTo>
                  <a:pt x="20676" y="2324099"/>
                </a:lnTo>
                <a:lnTo>
                  <a:pt x="26944" y="2273299"/>
                </a:lnTo>
                <a:lnTo>
                  <a:pt x="34016" y="2222499"/>
                </a:lnTo>
                <a:lnTo>
                  <a:pt x="41886" y="2184399"/>
                </a:lnTo>
                <a:lnTo>
                  <a:pt x="50547" y="2133599"/>
                </a:lnTo>
                <a:lnTo>
                  <a:pt x="59990" y="2095499"/>
                </a:lnTo>
                <a:lnTo>
                  <a:pt x="70209" y="2044699"/>
                </a:lnTo>
                <a:lnTo>
                  <a:pt x="81197" y="1993899"/>
                </a:lnTo>
                <a:lnTo>
                  <a:pt x="92946" y="1955799"/>
                </a:lnTo>
                <a:lnTo>
                  <a:pt x="105449" y="1904999"/>
                </a:lnTo>
                <a:lnTo>
                  <a:pt x="118699" y="1866899"/>
                </a:lnTo>
                <a:lnTo>
                  <a:pt x="132688" y="1816099"/>
                </a:lnTo>
                <a:lnTo>
                  <a:pt x="147409" y="1777999"/>
                </a:lnTo>
                <a:lnTo>
                  <a:pt x="162855" y="1739899"/>
                </a:lnTo>
                <a:lnTo>
                  <a:pt x="179019" y="1689099"/>
                </a:lnTo>
                <a:lnTo>
                  <a:pt x="195893" y="1650999"/>
                </a:lnTo>
                <a:lnTo>
                  <a:pt x="213470" y="1612899"/>
                </a:lnTo>
                <a:lnTo>
                  <a:pt x="231743" y="1562099"/>
                </a:lnTo>
                <a:lnTo>
                  <a:pt x="250704" y="1523999"/>
                </a:lnTo>
                <a:lnTo>
                  <a:pt x="270347" y="1485899"/>
                </a:lnTo>
                <a:lnTo>
                  <a:pt x="290664" y="1447799"/>
                </a:lnTo>
                <a:lnTo>
                  <a:pt x="311648" y="1409699"/>
                </a:lnTo>
                <a:lnTo>
                  <a:pt x="333291" y="1358899"/>
                </a:lnTo>
                <a:lnTo>
                  <a:pt x="355586" y="1320799"/>
                </a:lnTo>
                <a:lnTo>
                  <a:pt x="378526" y="1282699"/>
                </a:lnTo>
                <a:lnTo>
                  <a:pt x="402104" y="1244599"/>
                </a:lnTo>
                <a:lnTo>
                  <a:pt x="426312" y="1206499"/>
                </a:lnTo>
                <a:lnTo>
                  <a:pt x="451144" y="1168399"/>
                </a:lnTo>
                <a:lnTo>
                  <a:pt x="476591" y="1130299"/>
                </a:lnTo>
                <a:lnTo>
                  <a:pt x="502647" y="1092199"/>
                </a:lnTo>
                <a:lnTo>
                  <a:pt x="529304" y="1066799"/>
                </a:lnTo>
                <a:lnTo>
                  <a:pt x="556556" y="1028699"/>
                </a:lnTo>
                <a:lnTo>
                  <a:pt x="584394" y="990599"/>
                </a:lnTo>
                <a:lnTo>
                  <a:pt x="612811" y="952499"/>
                </a:lnTo>
                <a:lnTo>
                  <a:pt x="641801" y="927099"/>
                </a:lnTo>
                <a:lnTo>
                  <a:pt x="671356" y="888999"/>
                </a:lnTo>
                <a:lnTo>
                  <a:pt x="701469" y="850899"/>
                </a:lnTo>
                <a:lnTo>
                  <a:pt x="732132" y="825499"/>
                </a:lnTo>
                <a:lnTo>
                  <a:pt x="763338" y="787399"/>
                </a:lnTo>
                <a:lnTo>
                  <a:pt x="795080" y="761999"/>
                </a:lnTo>
                <a:lnTo>
                  <a:pt x="827351" y="723899"/>
                </a:lnTo>
                <a:lnTo>
                  <a:pt x="860143" y="698499"/>
                </a:lnTo>
                <a:lnTo>
                  <a:pt x="893450" y="660399"/>
                </a:lnTo>
                <a:lnTo>
                  <a:pt x="927263" y="634999"/>
                </a:lnTo>
                <a:lnTo>
                  <a:pt x="961576" y="609599"/>
                </a:lnTo>
                <a:lnTo>
                  <a:pt x="996381" y="584199"/>
                </a:lnTo>
                <a:lnTo>
                  <a:pt x="1031671" y="546099"/>
                </a:lnTo>
                <a:lnTo>
                  <a:pt x="1103677" y="495299"/>
                </a:lnTo>
                <a:lnTo>
                  <a:pt x="1177536" y="444499"/>
                </a:lnTo>
                <a:lnTo>
                  <a:pt x="1253190" y="393699"/>
                </a:lnTo>
                <a:lnTo>
                  <a:pt x="1291672" y="368299"/>
                </a:lnTo>
                <a:lnTo>
                  <a:pt x="1330581" y="355599"/>
                </a:lnTo>
                <a:lnTo>
                  <a:pt x="1449796" y="279399"/>
                </a:lnTo>
                <a:lnTo>
                  <a:pt x="1490340" y="266699"/>
                </a:lnTo>
                <a:lnTo>
                  <a:pt x="1531274" y="241299"/>
                </a:lnTo>
                <a:lnTo>
                  <a:pt x="1572592" y="228599"/>
                </a:lnTo>
                <a:lnTo>
                  <a:pt x="1614286" y="203199"/>
                </a:lnTo>
                <a:lnTo>
                  <a:pt x="1698772" y="177799"/>
                </a:lnTo>
                <a:lnTo>
                  <a:pt x="1741550" y="152399"/>
                </a:lnTo>
                <a:lnTo>
                  <a:pt x="2095654" y="50799"/>
                </a:lnTo>
                <a:lnTo>
                  <a:pt x="2141293" y="50799"/>
                </a:lnTo>
                <a:lnTo>
                  <a:pt x="2233408" y="25399"/>
                </a:lnTo>
                <a:lnTo>
                  <a:pt x="2279870" y="25399"/>
                </a:lnTo>
                <a:lnTo>
                  <a:pt x="2326591" y="12699"/>
                </a:lnTo>
                <a:lnTo>
                  <a:pt x="2373565" y="12699"/>
                </a:lnTo>
                <a:lnTo>
                  <a:pt x="2420784" y="0"/>
                </a:lnTo>
                <a:lnTo>
                  <a:pt x="2660303" y="0"/>
                </a:lnTo>
                <a:lnTo>
                  <a:pt x="2660303" y="2648244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0348" y="1520897"/>
            <a:ext cx="15427303" cy="3250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2E349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242602" y="0"/>
            <a:ext cx="8020049" cy="10237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9852" y="0"/>
            <a:ext cx="7979347" cy="4953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80801" y="4395886"/>
            <a:ext cx="8549271" cy="5579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2E349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2E349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3813" y="3305636"/>
            <a:ext cx="12880975" cy="6972300"/>
          </a:xfrm>
          <a:custGeom>
            <a:avLst/>
            <a:gdLst/>
            <a:ahLst/>
            <a:cxnLst/>
            <a:rect l="l" t="t" r="r" b="b"/>
            <a:pathLst>
              <a:path w="12880975" h="6972300">
                <a:moveTo>
                  <a:pt x="7279757" y="127000"/>
                </a:moveTo>
                <a:lnTo>
                  <a:pt x="5600614" y="127000"/>
                </a:lnTo>
                <a:lnTo>
                  <a:pt x="5652201" y="0"/>
                </a:lnTo>
                <a:lnTo>
                  <a:pt x="7228170" y="0"/>
                </a:lnTo>
                <a:lnTo>
                  <a:pt x="7279757" y="127000"/>
                </a:lnTo>
                <a:close/>
              </a:path>
              <a:path w="12880975" h="6972300">
                <a:moveTo>
                  <a:pt x="7987832" y="254000"/>
                </a:moveTo>
                <a:lnTo>
                  <a:pt x="4892539" y="254000"/>
                </a:lnTo>
                <a:lnTo>
                  <a:pt x="4942190" y="127000"/>
                </a:lnTo>
                <a:lnTo>
                  <a:pt x="7938181" y="127000"/>
                </a:lnTo>
                <a:lnTo>
                  <a:pt x="7987832" y="254000"/>
                </a:lnTo>
                <a:close/>
              </a:path>
              <a:path w="12880975" h="6972300">
                <a:moveTo>
                  <a:pt x="8427708" y="381000"/>
                </a:moveTo>
                <a:lnTo>
                  <a:pt x="4452663" y="381000"/>
                </a:lnTo>
                <a:lnTo>
                  <a:pt x="4500898" y="254000"/>
                </a:lnTo>
                <a:lnTo>
                  <a:pt x="8379473" y="254000"/>
                </a:lnTo>
                <a:lnTo>
                  <a:pt x="8427708" y="381000"/>
                </a:lnTo>
                <a:close/>
              </a:path>
              <a:path w="12880975" h="6972300">
                <a:moveTo>
                  <a:pt x="8807481" y="508000"/>
                </a:moveTo>
                <a:lnTo>
                  <a:pt x="4072889" y="508000"/>
                </a:lnTo>
                <a:lnTo>
                  <a:pt x="4119752" y="381000"/>
                </a:lnTo>
                <a:lnTo>
                  <a:pt x="8760618" y="381000"/>
                </a:lnTo>
                <a:lnTo>
                  <a:pt x="8807481" y="508000"/>
                </a:lnTo>
                <a:close/>
              </a:path>
              <a:path w="12880975" h="6972300">
                <a:moveTo>
                  <a:pt x="9084843" y="635000"/>
                </a:moveTo>
                <a:lnTo>
                  <a:pt x="3795527" y="635000"/>
                </a:lnTo>
                <a:lnTo>
                  <a:pt x="3841291" y="508000"/>
                </a:lnTo>
                <a:lnTo>
                  <a:pt x="9039079" y="508000"/>
                </a:lnTo>
                <a:lnTo>
                  <a:pt x="9084843" y="635000"/>
                </a:lnTo>
                <a:close/>
              </a:path>
              <a:path w="12880975" h="6972300">
                <a:moveTo>
                  <a:pt x="9355407" y="762000"/>
                </a:moveTo>
                <a:lnTo>
                  <a:pt x="3524963" y="762000"/>
                </a:lnTo>
                <a:lnTo>
                  <a:pt x="3569570" y="635000"/>
                </a:lnTo>
                <a:lnTo>
                  <a:pt x="9310800" y="635000"/>
                </a:lnTo>
                <a:lnTo>
                  <a:pt x="9355407" y="762000"/>
                </a:lnTo>
                <a:close/>
              </a:path>
              <a:path w="12880975" h="6972300">
                <a:moveTo>
                  <a:pt x="9618813" y="889000"/>
                </a:moveTo>
                <a:lnTo>
                  <a:pt x="3261557" y="889000"/>
                </a:lnTo>
                <a:lnTo>
                  <a:pt x="3304946" y="762000"/>
                </a:lnTo>
                <a:lnTo>
                  <a:pt x="9575424" y="762000"/>
                </a:lnTo>
                <a:lnTo>
                  <a:pt x="9618813" y="889000"/>
                </a:lnTo>
                <a:close/>
              </a:path>
              <a:path w="12880975" h="6972300">
                <a:moveTo>
                  <a:pt x="9832593" y="1016000"/>
                </a:moveTo>
                <a:lnTo>
                  <a:pt x="3047777" y="1016000"/>
                </a:lnTo>
                <a:lnTo>
                  <a:pt x="3090105" y="889000"/>
                </a:lnTo>
                <a:lnTo>
                  <a:pt x="9790264" y="889000"/>
                </a:lnTo>
                <a:lnTo>
                  <a:pt x="9832593" y="1016000"/>
                </a:lnTo>
                <a:close/>
              </a:path>
              <a:path w="12880975" h="6972300">
                <a:moveTo>
                  <a:pt x="9999720" y="1143000"/>
                </a:moveTo>
                <a:lnTo>
                  <a:pt x="2880649" y="1143000"/>
                </a:lnTo>
                <a:lnTo>
                  <a:pt x="2922100" y="1016000"/>
                </a:lnTo>
                <a:lnTo>
                  <a:pt x="9958270" y="1016000"/>
                </a:lnTo>
                <a:lnTo>
                  <a:pt x="9999720" y="1143000"/>
                </a:lnTo>
                <a:close/>
              </a:path>
              <a:path w="12880975" h="6972300">
                <a:moveTo>
                  <a:pt x="10203584" y="1270000"/>
                </a:moveTo>
                <a:lnTo>
                  <a:pt x="2676785" y="1270000"/>
                </a:lnTo>
                <a:lnTo>
                  <a:pt x="2717101" y="1143000"/>
                </a:lnTo>
                <a:lnTo>
                  <a:pt x="10163269" y="1143000"/>
                </a:lnTo>
                <a:lnTo>
                  <a:pt x="10203584" y="1270000"/>
                </a:lnTo>
                <a:close/>
              </a:path>
              <a:path w="12880975" h="6972300">
                <a:moveTo>
                  <a:pt x="10362510" y="1397000"/>
                </a:moveTo>
                <a:lnTo>
                  <a:pt x="2517859" y="1397000"/>
                </a:lnTo>
                <a:lnTo>
                  <a:pt x="2557237" y="1270000"/>
                </a:lnTo>
                <a:lnTo>
                  <a:pt x="10323132" y="1270000"/>
                </a:lnTo>
                <a:lnTo>
                  <a:pt x="10362510" y="1397000"/>
                </a:lnTo>
                <a:close/>
              </a:path>
              <a:path w="12880975" h="6972300">
                <a:moveTo>
                  <a:pt x="10517619" y="1524000"/>
                </a:moveTo>
                <a:lnTo>
                  <a:pt x="2362750" y="1524000"/>
                </a:lnTo>
                <a:lnTo>
                  <a:pt x="2401163" y="1397000"/>
                </a:lnTo>
                <a:lnTo>
                  <a:pt x="10479205" y="1397000"/>
                </a:lnTo>
                <a:lnTo>
                  <a:pt x="10517619" y="1524000"/>
                </a:lnTo>
                <a:close/>
              </a:path>
              <a:path w="12880975" h="6972300">
                <a:moveTo>
                  <a:pt x="10668804" y="1651000"/>
                </a:moveTo>
                <a:lnTo>
                  <a:pt x="2211564" y="1651000"/>
                </a:lnTo>
                <a:lnTo>
                  <a:pt x="2248987" y="1524000"/>
                </a:lnTo>
                <a:lnTo>
                  <a:pt x="10631381" y="1524000"/>
                </a:lnTo>
                <a:lnTo>
                  <a:pt x="10668804" y="1651000"/>
                </a:lnTo>
                <a:close/>
              </a:path>
              <a:path w="12880975" h="6972300">
                <a:moveTo>
                  <a:pt x="10815960" y="1778000"/>
                </a:moveTo>
                <a:lnTo>
                  <a:pt x="2064408" y="1778000"/>
                </a:lnTo>
                <a:lnTo>
                  <a:pt x="2100814" y="1651000"/>
                </a:lnTo>
                <a:lnTo>
                  <a:pt x="10779555" y="1651000"/>
                </a:lnTo>
                <a:lnTo>
                  <a:pt x="10815960" y="1778000"/>
                </a:lnTo>
                <a:close/>
              </a:path>
              <a:path w="12880975" h="6972300">
                <a:moveTo>
                  <a:pt x="10958980" y="1905000"/>
                </a:moveTo>
                <a:lnTo>
                  <a:pt x="1921388" y="1905000"/>
                </a:lnTo>
                <a:lnTo>
                  <a:pt x="1956750" y="1778000"/>
                </a:lnTo>
                <a:lnTo>
                  <a:pt x="10923619" y="1778000"/>
                </a:lnTo>
                <a:lnTo>
                  <a:pt x="10958980" y="1905000"/>
                </a:lnTo>
                <a:close/>
              </a:path>
              <a:path w="12880975" h="6972300">
                <a:moveTo>
                  <a:pt x="11097759" y="2032000"/>
                </a:moveTo>
                <a:lnTo>
                  <a:pt x="1782609" y="2032000"/>
                </a:lnTo>
                <a:lnTo>
                  <a:pt x="1816900" y="1905000"/>
                </a:lnTo>
                <a:lnTo>
                  <a:pt x="11063468" y="1905000"/>
                </a:lnTo>
                <a:lnTo>
                  <a:pt x="11097759" y="2032000"/>
                </a:lnTo>
                <a:close/>
              </a:path>
              <a:path w="12880975" h="6972300">
                <a:moveTo>
                  <a:pt x="11198995" y="2159000"/>
                </a:moveTo>
                <a:lnTo>
                  <a:pt x="1681373" y="2159000"/>
                </a:lnTo>
                <a:lnTo>
                  <a:pt x="1714844" y="2032000"/>
                </a:lnTo>
                <a:lnTo>
                  <a:pt x="11165524" y="2032000"/>
                </a:lnTo>
                <a:lnTo>
                  <a:pt x="11198995" y="2159000"/>
                </a:lnTo>
                <a:close/>
              </a:path>
              <a:path w="12880975" h="6972300">
                <a:moveTo>
                  <a:pt x="11330096" y="2286000"/>
                </a:moveTo>
                <a:lnTo>
                  <a:pt x="1550272" y="2286000"/>
                </a:lnTo>
                <a:lnTo>
                  <a:pt x="1582626" y="2159000"/>
                </a:lnTo>
                <a:lnTo>
                  <a:pt x="11297741" y="2159000"/>
                </a:lnTo>
                <a:lnTo>
                  <a:pt x="11330096" y="2286000"/>
                </a:lnTo>
                <a:close/>
              </a:path>
              <a:path w="12880975" h="6972300">
                <a:moveTo>
                  <a:pt x="11425452" y="2413000"/>
                </a:moveTo>
                <a:lnTo>
                  <a:pt x="1454916" y="2413000"/>
                </a:lnTo>
                <a:lnTo>
                  <a:pt x="1486415" y="2286000"/>
                </a:lnTo>
                <a:lnTo>
                  <a:pt x="11393953" y="2286000"/>
                </a:lnTo>
                <a:lnTo>
                  <a:pt x="11425452" y="2413000"/>
                </a:lnTo>
                <a:close/>
              </a:path>
              <a:path w="12880975" h="6972300">
                <a:moveTo>
                  <a:pt x="11518213" y="2540000"/>
                </a:moveTo>
                <a:lnTo>
                  <a:pt x="1362154" y="2540000"/>
                </a:lnTo>
                <a:lnTo>
                  <a:pt x="1392784" y="2413000"/>
                </a:lnTo>
                <a:lnTo>
                  <a:pt x="11487584" y="2413000"/>
                </a:lnTo>
                <a:lnTo>
                  <a:pt x="11518213" y="2540000"/>
                </a:lnTo>
                <a:close/>
              </a:path>
              <a:path w="12880975" h="6972300">
                <a:moveTo>
                  <a:pt x="11608335" y="2667000"/>
                </a:moveTo>
                <a:lnTo>
                  <a:pt x="1272032" y="2667000"/>
                </a:lnTo>
                <a:lnTo>
                  <a:pt x="1301777" y="2540000"/>
                </a:lnTo>
                <a:lnTo>
                  <a:pt x="11578591" y="2540000"/>
                </a:lnTo>
                <a:lnTo>
                  <a:pt x="11608335" y="2667000"/>
                </a:lnTo>
                <a:close/>
              </a:path>
              <a:path w="12880975" h="6972300">
                <a:moveTo>
                  <a:pt x="11724314" y="2794000"/>
                </a:moveTo>
                <a:lnTo>
                  <a:pt x="1156053" y="2794000"/>
                </a:lnTo>
                <a:lnTo>
                  <a:pt x="1184594" y="2667000"/>
                </a:lnTo>
                <a:lnTo>
                  <a:pt x="11695773" y="2667000"/>
                </a:lnTo>
                <a:lnTo>
                  <a:pt x="11724314" y="2794000"/>
                </a:lnTo>
                <a:close/>
              </a:path>
              <a:path w="12880975" h="6972300">
                <a:moveTo>
                  <a:pt x="11808103" y="2921000"/>
                </a:moveTo>
                <a:lnTo>
                  <a:pt x="1072264" y="2921000"/>
                </a:lnTo>
                <a:lnTo>
                  <a:pt x="1099886" y="2794000"/>
                </a:lnTo>
                <a:lnTo>
                  <a:pt x="11780481" y="2794000"/>
                </a:lnTo>
                <a:lnTo>
                  <a:pt x="11808103" y="2921000"/>
                </a:lnTo>
                <a:close/>
              </a:path>
              <a:path w="12880975" h="6972300">
                <a:moveTo>
                  <a:pt x="11889104" y="3048000"/>
                </a:moveTo>
                <a:lnTo>
                  <a:pt x="991263" y="3048000"/>
                </a:lnTo>
                <a:lnTo>
                  <a:pt x="1017951" y="2921000"/>
                </a:lnTo>
                <a:lnTo>
                  <a:pt x="11862416" y="2921000"/>
                </a:lnTo>
                <a:lnTo>
                  <a:pt x="11889104" y="3048000"/>
                </a:lnTo>
                <a:close/>
              </a:path>
              <a:path w="12880975" h="6972300">
                <a:moveTo>
                  <a:pt x="11967270" y="3175000"/>
                </a:moveTo>
                <a:lnTo>
                  <a:pt x="913096" y="3175000"/>
                </a:lnTo>
                <a:lnTo>
                  <a:pt x="938834" y="3048000"/>
                </a:lnTo>
                <a:lnTo>
                  <a:pt x="11941532" y="3048000"/>
                </a:lnTo>
                <a:lnTo>
                  <a:pt x="11967270" y="3175000"/>
                </a:lnTo>
                <a:close/>
              </a:path>
              <a:path w="12880975" h="6972300">
                <a:moveTo>
                  <a:pt x="12042559" y="3302000"/>
                </a:moveTo>
                <a:lnTo>
                  <a:pt x="837808" y="3302000"/>
                </a:lnTo>
                <a:lnTo>
                  <a:pt x="862581" y="3175000"/>
                </a:lnTo>
                <a:lnTo>
                  <a:pt x="12017785" y="3175000"/>
                </a:lnTo>
                <a:lnTo>
                  <a:pt x="12042559" y="3302000"/>
                </a:lnTo>
                <a:close/>
              </a:path>
              <a:path w="12880975" h="6972300">
                <a:moveTo>
                  <a:pt x="12114925" y="3429000"/>
                </a:moveTo>
                <a:lnTo>
                  <a:pt x="765442" y="3429000"/>
                </a:lnTo>
                <a:lnTo>
                  <a:pt x="789236" y="3302000"/>
                </a:lnTo>
                <a:lnTo>
                  <a:pt x="12091130" y="3302000"/>
                </a:lnTo>
                <a:lnTo>
                  <a:pt x="12114925" y="3429000"/>
                </a:lnTo>
                <a:close/>
              </a:path>
              <a:path w="12880975" h="6972300">
                <a:moveTo>
                  <a:pt x="12184323" y="3556000"/>
                </a:moveTo>
                <a:lnTo>
                  <a:pt x="696044" y="3556000"/>
                </a:lnTo>
                <a:lnTo>
                  <a:pt x="718844" y="3429000"/>
                </a:lnTo>
                <a:lnTo>
                  <a:pt x="12161522" y="3429000"/>
                </a:lnTo>
                <a:lnTo>
                  <a:pt x="12184323" y="3556000"/>
                </a:lnTo>
                <a:close/>
              </a:path>
              <a:path w="12880975" h="6972300">
                <a:moveTo>
                  <a:pt x="12228917" y="3683000"/>
                </a:moveTo>
                <a:lnTo>
                  <a:pt x="651449" y="3683000"/>
                </a:lnTo>
                <a:lnTo>
                  <a:pt x="673578" y="3556000"/>
                </a:lnTo>
                <a:lnTo>
                  <a:pt x="12206788" y="3556000"/>
                </a:lnTo>
                <a:lnTo>
                  <a:pt x="12228917" y="3683000"/>
                </a:lnTo>
                <a:close/>
              </a:path>
              <a:path w="12880975" h="6972300">
                <a:moveTo>
                  <a:pt x="12293269" y="3810000"/>
                </a:moveTo>
                <a:lnTo>
                  <a:pt x="587097" y="3810000"/>
                </a:lnTo>
                <a:lnTo>
                  <a:pt x="608207" y="3683000"/>
                </a:lnTo>
                <a:lnTo>
                  <a:pt x="12272159" y="3683000"/>
                </a:lnTo>
                <a:lnTo>
                  <a:pt x="12293269" y="3810000"/>
                </a:lnTo>
                <a:close/>
              </a:path>
              <a:path w="12880975" h="6972300">
                <a:moveTo>
                  <a:pt x="12354535" y="3937000"/>
                </a:moveTo>
                <a:lnTo>
                  <a:pt x="525831" y="3937000"/>
                </a:lnTo>
                <a:lnTo>
                  <a:pt x="545907" y="3810000"/>
                </a:lnTo>
                <a:lnTo>
                  <a:pt x="12334459" y="3810000"/>
                </a:lnTo>
                <a:lnTo>
                  <a:pt x="12354535" y="3937000"/>
                </a:lnTo>
                <a:close/>
              </a:path>
              <a:path w="12880975" h="6972300">
                <a:moveTo>
                  <a:pt x="12412668" y="4064000"/>
                </a:moveTo>
                <a:lnTo>
                  <a:pt x="467698" y="4064000"/>
                </a:lnTo>
                <a:lnTo>
                  <a:pt x="486725" y="3937000"/>
                </a:lnTo>
                <a:lnTo>
                  <a:pt x="12393641" y="3937000"/>
                </a:lnTo>
                <a:lnTo>
                  <a:pt x="12412668" y="4064000"/>
                </a:lnTo>
                <a:close/>
              </a:path>
              <a:path w="12880975" h="6972300">
                <a:moveTo>
                  <a:pt x="12449662" y="4191000"/>
                </a:moveTo>
                <a:lnTo>
                  <a:pt x="430704" y="4191000"/>
                </a:lnTo>
                <a:lnTo>
                  <a:pt x="449023" y="4064000"/>
                </a:lnTo>
                <a:lnTo>
                  <a:pt x="12431343" y="4064000"/>
                </a:lnTo>
                <a:lnTo>
                  <a:pt x="12449662" y="4191000"/>
                </a:lnTo>
                <a:close/>
              </a:path>
              <a:path w="12880975" h="6972300">
                <a:moveTo>
                  <a:pt x="12502477" y="4318000"/>
                </a:moveTo>
                <a:lnTo>
                  <a:pt x="377889" y="4318000"/>
                </a:lnTo>
                <a:lnTo>
                  <a:pt x="395135" y="4191000"/>
                </a:lnTo>
                <a:lnTo>
                  <a:pt x="12485231" y="4191000"/>
                </a:lnTo>
                <a:lnTo>
                  <a:pt x="12502477" y="4318000"/>
                </a:lnTo>
                <a:close/>
              </a:path>
              <a:path w="12880975" h="6972300">
                <a:moveTo>
                  <a:pt x="12552040" y="4445000"/>
                </a:moveTo>
                <a:lnTo>
                  <a:pt x="328326" y="4445000"/>
                </a:lnTo>
                <a:lnTo>
                  <a:pt x="344483" y="4318000"/>
                </a:lnTo>
                <a:lnTo>
                  <a:pt x="12535883" y="4318000"/>
                </a:lnTo>
                <a:lnTo>
                  <a:pt x="12552040" y="4445000"/>
                </a:lnTo>
                <a:close/>
              </a:path>
              <a:path w="12880975" h="6972300">
                <a:moveTo>
                  <a:pt x="12583254" y="4572000"/>
                </a:moveTo>
                <a:lnTo>
                  <a:pt x="297112" y="4572000"/>
                </a:lnTo>
                <a:lnTo>
                  <a:pt x="312535" y="4445000"/>
                </a:lnTo>
                <a:lnTo>
                  <a:pt x="12567831" y="4445000"/>
                </a:lnTo>
                <a:lnTo>
                  <a:pt x="12583254" y="4572000"/>
                </a:lnTo>
                <a:close/>
              </a:path>
              <a:path w="12880975" h="6972300">
                <a:moveTo>
                  <a:pt x="12627299" y="4699000"/>
                </a:moveTo>
                <a:lnTo>
                  <a:pt x="253066" y="4699000"/>
                </a:lnTo>
                <a:lnTo>
                  <a:pt x="267376" y="4572000"/>
                </a:lnTo>
                <a:lnTo>
                  <a:pt x="12612990" y="4572000"/>
                </a:lnTo>
                <a:lnTo>
                  <a:pt x="12627299" y="4699000"/>
                </a:lnTo>
                <a:close/>
              </a:path>
              <a:path w="12880975" h="6972300">
                <a:moveTo>
                  <a:pt x="12667974" y="4826000"/>
                </a:moveTo>
                <a:lnTo>
                  <a:pt x="212391" y="4826000"/>
                </a:lnTo>
                <a:lnTo>
                  <a:pt x="225572" y="4699000"/>
                </a:lnTo>
                <a:lnTo>
                  <a:pt x="12654793" y="4699000"/>
                </a:lnTo>
                <a:lnTo>
                  <a:pt x="12667974" y="4826000"/>
                </a:lnTo>
                <a:close/>
              </a:path>
              <a:path w="12880975" h="6972300">
                <a:moveTo>
                  <a:pt x="12693196" y="4953000"/>
                </a:moveTo>
                <a:lnTo>
                  <a:pt x="187169" y="4953000"/>
                </a:lnTo>
                <a:lnTo>
                  <a:pt x="199590" y="4826000"/>
                </a:lnTo>
                <a:lnTo>
                  <a:pt x="12680776" y="4826000"/>
                </a:lnTo>
                <a:lnTo>
                  <a:pt x="12693196" y="4953000"/>
                </a:lnTo>
                <a:close/>
              </a:path>
              <a:path w="12880975" h="6972300">
                <a:moveTo>
                  <a:pt x="12728154" y="5080000"/>
                </a:moveTo>
                <a:lnTo>
                  <a:pt x="152211" y="5080000"/>
                </a:lnTo>
                <a:lnTo>
                  <a:pt x="163478" y="4953000"/>
                </a:lnTo>
                <a:lnTo>
                  <a:pt x="12716887" y="4953000"/>
                </a:lnTo>
                <a:lnTo>
                  <a:pt x="12728154" y="5080000"/>
                </a:lnTo>
                <a:close/>
              </a:path>
              <a:path w="12880975" h="6972300">
                <a:moveTo>
                  <a:pt x="12749524" y="5207000"/>
                </a:moveTo>
                <a:lnTo>
                  <a:pt x="130842" y="5207000"/>
                </a:lnTo>
                <a:lnTo>
                  <a:pt x="141332" y="5080000"/>
                </a:lnTo>
                <a:lnTo>
                  <a:pt x="12739034" y="5080000"/>
                </a:lnTo>
                <a:lnTo>
                  <a:pt x="12749524" y="5207000"/>
                </a:lnTo>
                <a:close/>
              </a:path>
              <a:path w="12880975" h="6972300">
                <a:moveTo>
                  <a:pt x="12778641" y="5334000"/>
                </a:moveTo>
                <a:lnTo>
                  <a:pt x="101725" y="5334000"/>
                </a:lnTo>
                <a:lnTo>
                  <a:pt x="111037" y="5207000"/>
                </a:lnTo>
                <a:lnTo>
                  <a:pt x="12769329" y="5207000"/>
                </a:lnTo>
                <a:lnTo>
                  <a:pt x="12778641" y="5334000"/>
                </a:lnTo>
                <a:close/>
              </a:path>
              <a:path w="12880975" h="6972300">
                <a:moveTo>
                  <a:pt x="12796074" y="5461000"/>
                </a:moveTo>
                <a:lnTo>
                  <a:pt x="84291" y="5461000"/>
                </a:lnTo>
                <a:lnTo>
                  <a:pt x="92809" y="5334000"/>
                </a:lnTo>
                <a:lnTo>
                  <a:pt x="12787556" y="5334000"/>
                </a:lnTo>
                <a:lnTo>
                  <a:pt x="12796074" y="5461000"/>
                </a:lnTo>
                <a:close/>
              </a:path>
              <a:path w="12880975" h="6972300">
                <a:moveTo>
                  <a:pt x="12819226" y="5588000"/>
                </a:moveTo>
                <a:lnTo>
                  <a:pt x="61140" y="5588000"/>
                </a:lnTo>
                <a:lnTo>
                  <a:pt x="68455" y="5461000"/>
                </a:lnTo>
                <a:lnTo>
                  <a:pt x="12811911" y="5461000"/>
                </a:lnTo>
                <a:lnTo>
                  <a:pt x="12819226" y="5588000"/>
                </a:lnTo>
                <a:close/>
              </a:path>
              <a:path w="12880975" h="6972300">
                <a:moveTo>
                  <a:pt x="12832641" y="5715000"/>
                </a:moveTo>
                <a:lnTo>
                  <a:pt x="47724" y="5715000"/>
                </a:lnTo>
                <a:lnTo>
                  <a:pt x="54229" y="5588000"/>
                </a:lnTo>
                <a:lnTo>
                  <a:pt x="12826136" y="5588000"/>
                </a:lnTo>
                <a:lnTo>
                  <a:pt x="12832641" y="5715000"/>
                </a:lnTo>
                <a:close/>
              </a:path>
              <a:path w="12880975" h="6972300">
                <a:moveTo>
                  <a:pt x="12849703" y="5842000"/>
                </a:moveTo>
                <a:lnTo>
                  <a:pt x="30663" y="5842000"/>
                </a:lnTo>
                <a:lnTo>
                  <a:pt x="35939" y="5715000"/>
                </a:lnTo>
                <a:lnTo>
                  <a:pt x="12844426" y="5715000"/>
                </a:lnTo>
                <a:lnTo>
                  <a:pt x="12849703" y="5842000"/>
                </a:lnTo>
                <a:close/>
              </a:path>
              <a:path w="12880975" h="6972300">
                <a:moveTo>
                  <a:pt x="12859017" y="5969000"/>
                </a:moveTo>
                <a:lnTo>
                  <a:pt x="21349" y="5969000"/>
                </a:lnTo>
                <a:lnTo>
                  <a:pt x="25798" y="5842000"/>
                </a:lnTo>
                <a:lnTo>
                  <a:pt x="12854567" y="5842000"/>
                </a:lnTo>
                <a:lnTo>
                  <a:pt x="12859017" y="5969000"/>
                </a:lnTo>
                <a:close/>
              </a:path>
              <a:path w="12880975" h="6972300">
                <a:moveTo>
                  <a:pt x="12869864" y="6096000"/>
                </a:moveTo>
                <a:lnTo>
                  <a:pt x="10501" y="6096000"/>
                </a:lnTo>
                <a:lnTo>
                  <a:pt x="13698" y="5969000"/>
                </a:lnTo>
                <a:lnTo>
                  <a:pt x="12866667" y="5969000"/>
                </a:lnTo>
                <a:lnTo>
                  <a:pt x="12869864" y="6096000"/>
                </a:lnTo>
                <a:close/>
              </a:path>
              <a:path w="12880975" h="6972300">
                <a:moveTo>
                  <a:pt x="12874994" y="6223000"/>
                </a:moveTo>
                <a:lnTo>
                  <a:pt x="5371" y="6223000"/>
                </a:lnTo>
                <a:lnTo>
                  <a:pt x="7725" y="6096000"/>
                </a:lnTo>
                <a:lnTo>
                  <a:pt x="12872640" y="6096000"/>
                </a:lnTo>
                <a:lnTo>
                  <a:pt x="12874994" y="6223000"/>
                </a:lnTo>
                <a:close/>
              </a:path>
              <a:path w="12880975" h="6972300">
                <a:moveTo>
                  <a:pt x="12878427" y="6350000"/>
                </a:moveTo>
                <a:lnTo>
                  <a:pt x="1938" y="6350000"/>
                </a:lnTo>
                <a:lnTo>
                  <a:pt x="3442" y="6223000"/>
                </a:lnTo>
                <a:lnTo>
                  <a:pt x="12876923" y="6223000"/>
                </a:lnTo>
                <a:lnTo>
                  <a:pt x="12878427" y="6350000"/>
                </a:lnTo>
                <a:close/>
              </a:path>
              <a:path w="12880975" h="6972300">
                <a:moveTo>
                  <a:pt x="12880360" y="6477000"/>
                </a:moveTo>
                <a:lnTo>
                  <a:pt x="0" y="6477000"/>
                </a:lnTo>
                <a:lnTo>
                  <a:pt x="215" y="6350000"/>
                </a:lnTo>
                <a:lnTo>
                  <a:pt x="12880150" y="6350000"/>
                </a:lnTo>
                <a:lnTo>
                  <a:pt x="12880360" y="6464300"/>
                </a:lnTo>
                <a:lnTo>
                  <a:pt x="12880360" y="6477000"/>
                </a:lnTo>
                <a:close/>
              </a:path>
              <a:path w="12880975" h="6972300">
                <a:moveTo>
                  <a:pt x="12879503" y="6604000"/>
                </a:moveTo>
                <a:lnTo>
                  <a:pt x="862" y="6604000"/>
                </a:lnTo>
                <a:lnTo>
                  <a:pt x="215" y="6477000"/>
                </a:lnTo>
                <a:lnTo>
                  <a:pt x="12880150" y="6477000"/>
                </a:lnTo>
                <a:lnTo>
                  <a:pt x="12879503" y="6604000"/>
                </a:lnTo>
                <a:close/>
              </a:path>
              <a:path w="12880975" h="6972300">
                <a:moveTo>
                  <a:pt x="12874994" y="6731000"/>
                </a:moveTo>
                <a:lnTo>
                  <a:pt x="5371" y="6731000"/>
                </a:lnTo>
                <a:lnTo>
                  <a:pt x="3442" y="6604000"/>
                </a:lnTo>
                <a:lnTo>
                  <a:pt x="12876923" y="6604000"/>
                </a:lnTo>
                <a:lnTo>
                  <a:pt x="12874994" y="6731000"/>
                </a:lnTo>
                <a:close/>
              </a:path>
              <a:path w="12880975" h="6972300">
                <a:moveTo>
                  <a:pt x="12869864" y="6858000"/>
                </a:moveTo>
                <a:lnTo>
                  <a:pt x="10501" y="6858000"/>
                </a:lnTo>
                <a:lnTo>
                  <a:pt x="7725" y="6731000"/>
                </a:lnTo>
                <a:lnTo>
                  <a:pt x="12872640" y="6731000"/>
                </a:lnTo>
                <a:lnTo>
                  <a:pt x="12869864" y="6858000"/>
                </a:lnTo>
                <a:close/>
              </a:path>
              <a:path w="12880975" h="6972300">
                <a:moveTo>
                  <a:pt x="12863154" y="6972300"/>
                </a:moveTo>
                <a:lnTo>
                  <a:pt x="17211" y="6972300"/>
                </a:lnTo>
                <a:lnTo>
                  <a:pt x="13698" y="6858000"/>
                </a:lnTo>
                <a:lnTo>
                  <a:pt x="12866667" y="6858000"/>
                </a:lnTo>
                <a:lnTo>
                  <a:pt x="12863154" y="6972300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599937"/>
            <a:ext cx="18288000" cy="4687570"/>
          </a:xfrm>
          <a:custGeom>
            <a:avLst/>
            <a:gdLst/>
            <a:ahLst/>
            <a:cxnLst/>
            <a:rect l="l" t="t" r="r" b="b"/>
            <a:pathLst>
              <a:path w="18288000" h="4687570">
                <a:moveTo>
                  <a:pt x="18288000" y="4687062"/>
                </a:moveTo>
                <a:lnTo>
                  <a:pt x="0" y="4687062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4687062"/>
                </a:lnTo>
                <a:close/>
              </a:path>
            </a:pathLst>
          </a:custGeom>
          <a:solidFill>
            <a:srgbClr val="FFF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590793"/>
            <a:ext cx="18288000" cy="18415"/>
          </a:xfrm>
          <a:custGeom>
            <a:avLst/>
            <a:gdLst/>
            <a:ahLst/>
            <a:cxnLst/>
            <a:rect l="l" t="t" r="r" b="b"/>
            <a:pathLst>
              <a:path w="18288000" h="18414">
                <a:moveTo>
                  <a:pt x="18288000" y="18318"/>
                </a:moveTo>
                <a:lnTo>
                  <a:pt x="0" y="18318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318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34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15627695" y="7638754"/>
            <a:ext cx="2660650" cy="2648585"/>
          </a:xfrm>
          <a:custGeom>
            <a:avLst/>
            <a:gdLst/>
            <a:ahLst/>
            <a:cxnLst/>
            <a:rect l="l" t="t" r="r" b="b"/>
            <a:pathLst>
              <a:path w="2660650" h="2648584" extrusionOk="0">
                <a:moveTo>
                  <a:pt x="2660303" y="2648244"/>
                </a:moveTo>
                <a:lnTo>
                  <a:pt x="0" y="2648244"/>
                </a:lnTo>
                <a:lnTo>
                  <a:pt x="378" y="2603499"/>
                </a:lnTo>
                <a:lnTo>
                  <a:pt x="1664" y="2552699"/>
                </a:lnTo>
                <a:lnTo>
                  <a:pt x="3799" y="2514599"/>
                </a:lnTo>
                <a:lnTo>
                  <a:pt x="6775" y="2463799"/>
                </a:lnTo>
                <a:lnTo>
                  <a:pt x="10584" y="2412999"/>
                </a:lnTo>
                <a:lnTo>
                  <a:pt x="15220" y="2362199"/>
                </a:lnTo>
                <a:lnTo>
                  <a:pt x="20676" y="2324099"/>
                </a:lnTo>
                <a:lnTo>
                  <a:pt x="26944" y="2273299"/>
                </a:lnTo>
                <a:lnTo>
                  <a:pt x="34016" y="2222499"/>
                </a:lnTo>
                <a:lnTo>
                  <a:pt x="41886" y="2184399"/>
                </a:lnTo>
                <a:lnTo>
                  <a:pt x="50547" y="2133599"/>
                </a:lnTo>
                <a:lnTo>
                  <a:pt x="59990" y="2095499"/>
                </a:lnTo>
                <a:lnTo>
                  <a:pt x="70209" y="2044699"/>
                </a:lnTo>
                <a:lnTo>
                  <a:pt x="81197" y="1993899"/>
                </a:lnTo>
                <a:lnTo>
                  <a:pt x="92946" y="1955799"/>
                </a:lnTo>
                <a:lnTo>
                  <a:pt x="105449" y="1904999"/>
                </a:lnTo>
                <a:lnTo>
                  <a:pt x="118699" y="1866899"/>
                </a:lnTo>
                <a:lnTo>
                  <a:pt x="132688" y="1816099"/>
                </a:lnTo>
                <a:lnTo>
                  <a:pt x="147409" y="1777999"/>
                </a:lnTo>
                <a:lnTo>
                  <a:pt x="162855" y="1739899"/>
                </a:lnTo>
                <a:lnTo>
                  <a:pt x="179019" y="1689099"/>
                </a:lnTo>
                <a:lnTo>
                  <a:pt x="195893" y="1650999"/>
                </a:lnTo>
                <a:lnTo>
                  <a:pt x="213470" y="1612899"/>
                </a:lnTo>
                <a:lnTo>
                  <a:pt x="231743" y="1562099"/>
                </a:lnTo>
                <a:lnTo>
                  <a:pt x="250704" y="1523999"/>
                </a:lnTo>
                <a:lnTo>
                  <a:pt x="270347" y="1485899"/>
                </a:lnTo>
                <a:lnTo>
                  <a:pt x="290664" y="1447799"/>
                </a:lnTo>
                <a:lnTo>
                  <a:pt x="311648" y="1409699"/>
                </a:lnTo>
                <a:lnTo>
                  <a:pt x="333291" y="1358899"/>
                </a:lnTo>
                <a:lnTo>
                  <a:pt x="355586" y="1320799"/>
                </a:lnTo>
                <a:lnTo>
                  <a:pt x="378526" y="1282699"/>
                </a:lnTo>
                <a:lnTo>
                  <a:pt x="402104" y="1244599"/>
                </a:lnTo>
                <a:lnTo>
                  <a:pt x="426312" y="1206499"/>
                </a:lnTo>
                <a:lnTo>
                  <a:pt x="451144" y="1168399"/>
                </a:lnTo>
                <a:lnTo>
                  <a:pt x="476591" y="1130299"/>
                </a:lnTo>
                <a:lnTo>
                  <a:pt x="502647" y="1092199"/>
                </a:lnTo>
                <a:lnTo>
                  <a:pt x="529304" y="1066799"/>
                </a:lnTo>
                <a:lnTo>
                  <a:pt x="556556" y="1028699"/>
                </a:lnTo>
                <a:lnTo>
                  <a:pt x="584394" y="990599"/>
                </a:lnTo>
                <a:lnTo>
                  <a:pt x="612811" y="952499"/>
                </a:lnTo>
                <a:lnTo>
                  <a:pt x="641801" y="927099"/>
                </a:lnTo>
                <a:lnTo>
                  <a:pt x="671356" y="888999"/>
                </a:lnTo>
                <a:lnTo>
                  <a:pt x="701469" y="850899"/>
                </a:lnTo>
                <a:lnTo>
                  <a:pt x="732132" y="825499"/>
                </a:lnTo>
                <a:lnTo>
                  <a:pt x="763338" y="787399"/>
                </a:lnTo>
                <a:lnTo>
                  <a:pt x="795080" y="761999"/>
                </a:lnTo>
                <a:lnTo>
                  <a:pt x="827351" y="723899"/>
                </a:lnTo>
                <a:lnTo>
                  <a:pt x="860143" y="698499"/>
                </a:lnTo>
                <a:lnTo>
                  <a:pt x="893450" y="660399"/>
                </a:lnTo>
                <a:lnTo>
                  <a:pt x="927263" y="634999"/>
                </a:lnTo>
                <a:lnTo>
                  <a:pt x="961576" y="609599"/>
                </a:lnTo>
                <a:lnTo>
                  <a:pt x="996381" y="584199"/>
                </a:lnTo>
                <a:lnTo>
                  <a:pt x="1031671" y="546099"/>
                </a:lnTo>
                <a:lnTo>
                  <a:pt x="1103677" y="495299"/>
                </a:lnTo>
                <a:lnTo>
                  <a:pt x="1177536" y="444499"/>
                </a:lnTo>
                <a:lnTo>
                  <a:pt x="1253190" y="393699"/>
                </a:lnTo>
                <a:lnTo>
                  <a:pt x="1291672" y="368299"/>
                </a:lnTo>
                <a:lnTo>
                  <a:pt x="1330581" y="355599"/>
                </a:lnTo>
                <a:lnTo>
                  <a:pt x="1449796" y="279399"/>
                </a:lnTo>
                <a:lnTo>
                  <a:pt x="1490340" y="266699"/>
                </a:lnTo>
                <a:lnTo>
                  <a:pt x="1531274" y="241299"/>
                </a:lnTo>
                <a:lnTo>
                  <a:pt x="1572592" y="228599"/>
                </a:lnTo>
                <a:lnTo>
                  <a:pt x="1614286" y="203199"/>
                </a:lnTo>
                <a:lnTo>
                  <a:pt x="1698772" y="177799"/>
                </a:lnTo>
                <a:lnTo>
                  <a:pt x="1741550" y="152399"/>
                </a:lnTo>
                <a:lnTo>
                  <a:pt x="2095654" y="50799"/>
                </a:lnTo>
                <a:lnTo>
                  <a:pt x="2141293" y="50799"/>
                </a:lnTo>
                <a:lnTo>
                  <a:pt x="2233408" y="25399"/>
                </a:lnTo>
                <a:lnTo>
                  <a:pt x="2279870" y="25399"/>
                </a:lnTo>
                <a:lnTo>
                  <a:pt x="2326591" y="12699"/>
                </a:lnTo>
                <a:lnTo>
                  <a:pt x="2373565" y="12699"/>
                </a:lnTo>
                <a:lnTo>
                  <a:pt x="2420784" y="0"/>
                </a:lnTo>
                <a:lnTo>
                  <a:pt x="2660303" y="0"/>
                </a:lnTo>
                <a:lnTo>
                  <a:pt x="2660303" y="2648244"/>
                </a:lnTo>
                <a:close/>
              </a:path>
            </a:pathLst>
          </a:custGeom>
          <a:solidFill>
            <a:srgbClr val="FA735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1430348" y="1520897"/>
            <a:ext cx="15427303" cy="325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94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9940" y="-81278"/>
            <a:ext cx="1311465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2E3493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5.xml"/><Relationship Id="rId24" Type="http://schemas.openxmlformats.org/officeDocument/2006/relationships/image" Target="../media/image2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7.png"/><Relationship Id="rId19" Type="http://schemas.openxmlformats.org/officeDocument/2006/relationships/customXml" Target="../ink/ink9.xml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64733"/>
            <a:ext cx="18288000" cy="10913745"/>
            <a:chOff x="0" y="564733"/>
            <a:chExt cx="18288000" cy="10913745"/>
          </a:xfrm>
        </p:grpSpPr>
        <p:sp>
          <p:nvSpPr>
            <p:cNvPr id="4" name="object 4"/>
            <p:cNvSpPr/>
            <p:nvPr/>
          </p:nvSpPr>
          <p:spPr>
            <a:xfrm>
              <a:off x="2703830" y="2986623"/>
              <a:ext cx="12880975" cy="8491855"/>
            </a:xfrm>
            <a:prstGeom prst="ellipse">
              <a:avLst/>
            </a:prstGeom>
            <a:solidFill>
              <a:srgbClr val="FA7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525524"/>
              <a:ext cx="18288000" cy="3761740"/>
            </a:xfrm>
            <a:custGeom>
              <a:avLst/>
              <a:gdLst/>
              <a:ahLst/>
              <a:cxnLst/>
              <a:rect l="l" t="t" r="r" b="b"/>
              <a:pathLst>
                <a:path w="18288000" h="3761740">
                  <a:moveTo>
                    <a:pt x="18288000" y="3761475"/>
                  </a:moveTo>
                  <a:lnTo>
                    <a:pt x="0" y="37614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3761475"/>
                  </a:lnTo>
                  <a:close/>
                </a:path>
              </a:pathLst>
            </a:custGeom>
            <a:solidFill>
              <a:srgbClr val="FFF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516380"/>
              <a:ext cx="18288000" cy="18415"/>
            </a:xfrm>
            <a:custGeom>
              <a:avLst/>
              <a:gdLst/>
              <a:ahLst/>
              <a:cxnLst/>
              <a:rect l="l" t="t" r="r" b="b"/>
              <a:pathLst>
                <a:path w="18288000" h="18415">
                  <a:moveTo>
                    <a:pt x="18288000" y="18318"/>
                  </a:moveTo>
                  <a:lnTo>
                    <a:pt x="0" y="18318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8318"/>
                  </a:lnTo>
                  <a:close/>
                </a:path>
              </a:pathLst>
            </a:custGeom>
            <a:solidFill>
              <a:srgbClr val="2E3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7529" y="564733"/>
              <a:ext cx="6610349" cy="5953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01329" y="1028993"/>
              <a:ext cx="658495" cy="265430"/>
            </a:xfrm>
            <a:custGeom>
              <a:avLst/>
              <a:gdLst/>
              <a:ahLst/>
              <a:cxnLst/>
              <a:rect l="l" t="t" r="r" b="b"/>
              <a:pathLst>
                <a:path w="658494" h="265430">
                  <a:moveTo>
                    <a:pt x="476615" y="265073"/>
                  </a:moveTo>
                  <a:lnTo>
                    <a:pt x="464057" y="265073"/>
                  </a:lnTo>
                  <a:lnTo>
                    <a:pt x="456986" y="261934"/>
                  </a:lnTo>
                  <a:lnTo>
                    <a:pt x="452262" y="254868"/>
                  </a:lnTo>
                  <a:lnTo>
                    <a:pt x="448717" y="246071"/>
                  </a:lnTo>
                  <a:lnTo>
                    <a:pt x="448635" y="236907"/>
                  </a:lnTo>
                  <a:lnTo>
                    <a:pt x="451936" y="228479"/>
                  </a:lnTo>
                  <a:lnTo>
                    <a:pt x="458541" y="221892"/>
                  </a:lnTo>
                  <a:lnTo>
                    <a:pt x="556686" y="155942"/>
                  </a:lnTo>
                  <a:lnTo>
                    <a:pt x="0" y="155942"/>
                  </a:lnTo>
                  <a:lnTo>
                    <a:pt x="0" y="108836"/>
                  </a:lnTo>
                  <a:lnTo>
                    <a:pt x="556686" y="108836"/>
                  </a:lnTo>
                  <a:lnTo>
                    <a:pt x="458541" y="42886"/>
                  </a:lnTo>
                  <a:lnTo>
                    <a:pt x="451936" y="35967"/>
                  </a:lnTo>
                  <a:lnTo>
                    <a:pt x="448635" y="27577"/>
                  </a:lnTo>
                  <a:lnTo>
                    <a:pt x="448717" y="18598"/>
                  </a:lnTo>
                  <a:lnTo>
                    <a:pt x="452262" y="9913"/>
                  </a:lnTo>
                  <a:lnTo>
                    <a:pt x="459189" y="3299"/>
                  </a:lnTo>
                  <a:lnTo>
                    <a:pt x="467586" y="0"/>
                  </a:lnTo>
                  <a:lnTo>
                    <a:pt x="476565" y="86"/>
                  </a:lnTo>
                  <a:lnTo>
                    <a:pt x="485241" y="3631"/>
                  </a:lnTo>
                  <a:lnTo>
                    <a:pt x="654039" y="117474"/>
                  </a:lnTo>
                  <a:lnTo>
                    <a:pt x="657971" y="124539"/>
                  </a:lnTo>
                  <a:lnTo>
                    <a:pt x="657971" y="140239"/>
                  </a:lnTo>
                  <a:lnTo>
                    <a:pt x="654039" y="147307"/>
                  </a:lnTo>
                  <a:lnTo>
                    <a:pt x="647760" y="152017"/>
                  </a:lnTo>
                  <a:lnTo>
                    <a:pt x="485241" y="261147"/>
                  </a:lnTo>
                  <a:lnTo>
                    <a:pt x="481309" y="263503"/>
                  </a:lnTo>
                  <a:lnTo>
                    <a:pt x="476615" y="265073"/>
                  </a:lnTo>
                  <a:close/>
                </a:path>
              </a:pathLst>
            </a:custGeom>
            <a:solidFill>
              <a:srgbClr val="FFF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6974" y="7723931"/>
            <a:ext cx="108978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FOOD </a:t>
            </a:r>
            <a:r>
              <a:rPr spc="-70" dirty="0"/>
              <a:t>MADE </a:t>
            </a:r>
            <a:r>
              <a:rPr spc="330" dirty="0"/>
              <a:t>WITH</a:t>
            </a:r>
            <a:r>
              <a:rPr spc="-225" dirty="0"/>
              <a:t> </a:t>
            </a:r>
            <a:r>
              <a:rPr spc="-215" dirty="0"/>
              <a:t>LOVE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6000" y="884114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6400" spc="-43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1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B0C8-7D97-2C35-39B6-3FD886F65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335" y="800100"/>
            <a:ext cx="15235329" cy="2031325"/>
          </a:xfrm>
        </p:spPr>
        <p:txBody>
          <a:bodyPr/>
          <a:lstStyle/>
          <a:p>
            <a:pPr algn="ctr"/>
            <a:r>
              <a:rPr lang="en-US" sz="6000" b="1" u="sng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REQUIREMENTS: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193DF-C6DB-10FB-0815-C5F5CCED9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115" y="2510913"/>
            <a:ext cx="15486052" cy="692497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en-US" sz="3200" b="1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CPU (Central Processing Unit):-</a:t>
            </a:r>
            <a:r>
              <a:rPr lang="en-US" sz="320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multi-core processor, such as an Intel Core i5 or AMD Ryzen 5, is often sufficient for development work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sz="3200" b="1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 (Random Access Memory):-</a:t>
            </a:r>
            <a:r>
              <a:rPr lang="en-US" sz="320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minimum of 8GB of RAM is usually recommended for software development. More RAM, such as 16GB or 32GB, can significantly improve performance.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US" sz="3200" b="1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GPU (Graphics Processing Unit):-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Integrated graphics on modern CPUs are often sufficient. 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en-US" sz="3200" b="1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HDD (Hard Disk Drive) or SSD (Solid-State Drive):-</a:t>
            </a:r>
            <a:r>
              <a:rPr lang="en-US" sz="320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SSD of 256 GB is enough for the initial phase. As the time goes, we might need a bigger storage.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39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3CAA-8368-6B6B-1C18-19E78A8E4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952500"/>
            <a:ext cx="14704387" cy="1107996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FF0000"/>
                </a:solidFill>
                <a:highlight>
                  <a:srgbClr val="C0C0C0"/>
                </a:highlight>
              </a:rPr>
              <a:t>SOFTWARE REQUIREMENTS:</a:t>
            </a:r>
            <a:endParaRPr lang="en-IN" u="sng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3BEF-7B6D-D020-5EC3-540279AF7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231" y="2705100"/>
            <a:ext cx="13052323" cy="692497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Operating System (OS):-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Windows.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Integrated Development Environment (IDE):-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Visual Studio Code or JetBrains WebStorm. 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Version Control Software:-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GitHub, GitLab.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Programming Languages and Runtimes:-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Python, JavaScript, and Java.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Web Development Tools:-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Node.js, NPM (Node Package Manager React.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Database Management System (DBMS):- 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MySQL, MongoDB.</a:t>
            </a:r>
            <a:endParaRPr lang="en-IN" sz="32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427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5114" y="2"/>
            <a:ext cx="12263120" cy="10287000"/>
            <a:chOff x="6025114" y="2"/>
            <a:chExt cx="12263120" cy="10287000"/>
          </a:xfrm>
        </p:grpSpPr>
        <p:sp>
          <p:nvSpPr>
            <p:cNvPr id="3" name="object 3"/>
            <p:cNvSpPr/>
            <p:nvPr/>
          </p:nvSpPr>
          <p:spPr>
            <a:xfrm>
              <a:off x="9483485" y="2035606"/>
              <a:ext cx="6144158" cy="6134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25108" y="11"/>
              <a:ext cx="12263120" cy="10275570"/>
            </a:xfrm>
            <a:custGeom>
              <a:avLst/>
              <a:gdLst/>
              <a:ahLst/>
              <a:cxnLst/>
              <a:rect l="l" t="t" r="r" b="b"/>
              <a:pathLst>
                <a:path w="12263119" h="10275570">
                  <a:moveTo>
                    <a:pt x="5296840" y="10275392"/>
                  </a:moveTo>
                  <a:lnTo>
                    <a:pt x="5294452" y="10262692"/>
                  </a:lnTo>
                  <a:lnTo>
                    <a:pt x="5288978" y="10211892"/>
                  </a:lnTo>
                  <a:lnTo>
                    <a:pt x="5282692" y="10161092"/>
                  </a:lnTo>
                  <a:lnTo>
                    <a:pt x="5275605" y="10110292"/>
                  </a:lnTo>
                  <a:lnTo>
                    <a:pt x="5267718" y="10072192"/>
                  </a:lnTo>
                  <a:lnTo>
                    <a:pt x="5259032" y="10021392"/>
                  </a:lnTo>
                  <a:lnTo>
                    <a:pt x="5249557" y="9983292"/>
                  </a:lnTo>
                  <a:lnTo>
                    <a:pt x="5239321" y="9932492"/>
                  </a:lnTo>
                  <a:lnTo>
                    <a:pt x="5228298" y="9894392"/>
                  </a:lnTo>
                  <a:lnTo>
                    <a:pt x="5216525" y="9843592"/>
                  </a:lnTo>
                  <a:lnTo>
                    <a:pt x="5203990" y="9805492"/>
                  </a:lnTo>
                  <a:lnTo>
                    <a:pt x="5190706" y="9754692"/>
                  </a:lnTo>
                  <a:lnTo>
                    <a:pt x="5176685" y="9716592"/>
                  </a:lnTo>
                  <a:lnTo>
                    <a:pt x="5161927" y="9665792"/>
                  </a:lnTo>
                  <a:lnTo>
                    <a:pt x="5146446" y="9627692"/>
                  </a:lnTo>
                  <a:lnTo>
                    <a:pt x="5130254" y="9576892"/>
                  </a:lnTo>
                  <a:lnTo>
                    <a:pt x="5113337" y="9538792"/>
                  </a:lnTo>
                  <a:lnTo>
                    <a:pt x="5095722" y="9500692"/>
                  </a:lnTo>
                  <a:lnTo>
                    <a:pt x="5077409" y="9449892"/>
                  </a:lnTo>
                  <a:lnTo>
                    <a:pt x="5058410" y="9411792"/>
                  </a:lnTo>
                  <a:lnTo>
                    <a:pt x="5038725" y="9373692"/>
                  </a:lnTo>
                  <a:lnTo>
                    <a:pt x="5018367" y="9335592"/>
                  </a:lnTo>
                  <a:lnTo>
                    <a:pt x="4997335" y="9297492"/>
                  </a:lnTo>
                  <a:lnTo>
                    <a:pt x="4975657" y="9259392"/>
                  </a:lnTo>
                  <a:lnTo>
                    <a:pt x="4953317" y="9208592"/>
                  </a:lnTo>
                  <a:lnTo>
                    <a:pt x="4930330" y="9170492"/>
                  </a:lnTo>
                  <a:lnTo>
                    <a:pt x="4906708" y="9132392"/>
                  </a:lnTo>
                  <a:lnTo>
                    <a:pt x="4882464" y="9094292"/>
                  </a:lnTo>
                  <a:lnTo>
                    <a:pt x="4857585" y="9056192"/>
                  </a:lnTo>
                  <a:lnTo>
                    <a:pt x="4832096" y="9018092"/>
                  </a:lnTo>
                  <a:lnTo>
                    <a:pt x="4805997" y="8992692"/>
                  </a:lnTo>
                  <a:lnTo>
                    <a:pt x="4779302" y="8954592"/>
                  </a:lnTo>
                  <a:lnTo>
                    <a:pt x="4752010" y="8916492"/>
                  </a:lnTo>
                  <a:lnTo>
                    <a:pt x="4724120" y="8878392"/>
                  </a:lnTo>
                  <a:lnTo>
                    <a:pt x="4695660" y="8840292"/>
                  </a:lnTo>
                  <a:lnTo>
                    <a:pt x="4666627" y="8814892"/>
                  </a:lnTo>
                  <a:lnTo>
                    <a:pt x="4637036" y="8776792"/>
                  </a:lnTo>
                  <a:lnTo>
                    <a:pt x="4606887" y="8738692"/>
                  </a:lnTo>
                  <a:lnTo>
                    <a:pt x="4576178" y="8713292"/>
                  </a:lnTo>
                  <a:lnTo>
                    <a:pt x="4544936" y="8675192"/>
                  </a:lnTo>
                  <a:lnTo>
                    <a:pt x="4513161" y="8649792"/>
                  </a:lnTo>
                  <a:lnTo>
                    <a:pt x="4480852" y="8611692"/>
                  </a:lnTo>
                  <a:lnTo>
                    <a:pt x="4448022" y="8586292"/>
                  </a:lnTo>
                  <a:lnTo>
                    <a:pt x="4414685" y="8548192"/>
                  </a:lnTo>
                  <a:lnTo>
                    <a:pt x="4380839" y="8522792"/>
                  </a:lnTo>
                  <a:lnTo>
                    <a:pt x="4346499" y="8497392"/>
                  </a:lnTo>
                  <a:lnTo>
                    <a:pt x="4311662" y="8471992"/>
                  </a:lnTo>
                  <a:lnTo>
                    <a:pt x="4276344" y="8433892"/>
                  </a:lnTo>
                  <a:lnTo>
                    <a:pt x="4240542" y="8408492"/>
                  </a:lnTo>
                  <a:lnTo>
                    <a:pt x="4167555" y="8357692"/>
                  </a:lnTo>
                  <a:lnTo>
                    <a:pt x="4092740" y="8306892"/>
                  </a:lnTo>
                  <a:lnTo>
                    <a:pt x="4016184" y="8256092"/>
                  </a:lnTo>
                  <a:lnTo>
                    <a:pt x="3977259" y="8243392"/>
                  </a:lnTo>
                  <a:lnTo>
                    <a:pt x="3858006" y="8167192"/>
                  </a:lnTo>
                  <a:lnTo>
                    <a:pt x="3817467" y="8154492"/>
                  </a:lnTo>
                  <a:lnTo>
                    <a:pt x="3776522" y="8129092"/>
                  </a:lnTo>
                  <a:lnTo>
                    <a:pt x="3735209" y="8116392"/>
                  </a:lnTo>
                  <a:lnTo>
                    <a:pt x="3693515" y="8090992"/>
                  </a:lnTo>
                  <a:lnTo>
                    <a:pt x="3609035" y="8065592"/>
                  </a:lnTo>
                  <a:lnTo>
                    <a:pt x="3566274" y="8040192"/>
                  </a:lnTo>
                  <a:lnTo>
                    <a:pt x="3166757" y="7925892"/>
                  </a:lnTo>
                  <a:lnTo>
                    <a:pt x="3120885" y="7925892"/>
                  </a:lnTo>
                  <a:lnTo>
                    <a:pt x="3074733" y="7913192"/>
                  </a:lnTo>
                  <a:lnTo>
                    <a:pt x="3028315" y="7913192"/>
                  </a:lnTo>
                  <a:lnTo>
                    <a:pt x="2981655" y="7900492"/>
                  </a:lnTo>
                  <a:lnTo>
                    <a:pt x="2934741" y="7900492"/>
                  </a:lnTo>
                  <a:lnTo>
                    <a:pt x="2887573" y="7887792"/>
                  </a:lnTo>
                  <a:lnTo>
                    <a:pt x="2409279" y="7887792"/>
                  </a:lnTo>
                  <a:lnTo>
                    <a:pt x="2362123" y="7900492"/>
                  </a:lnTo>
                  <a:lnTo>
                    <a:pt x="2315210" y="7900492"/>
                  </a:lnTo>
                  <a:lnTo>
                    <a:pt x="2268537" y="7913192"/>
                  </a:lnTo>
                  <a:lnTo>
                    <a:pt x="2222131" y="7913192"/>
                  </a:lnTo>
                  <a:lnTo>
                    <a:pt x="2175980" y="7925892"/>
                  </a:lnTo>
                  <a:lnTo>
                    <a:pt x="2130107" y="7925892"/>
                  </a:lnTo>
                  <a:lnTo>
                    <a:pt x="1730590" y="8040192"/>
                  </a:lnTo>
                  <a:lnTo>
                    <a:pt x="1687830" y="8065592"/>
                  </a:lnTo>
                  <a:lnTo>
                    <a:pt x="1603349" y="8090992"/>
                  </a:lnTo>
                  <a:lnTo>
                    <a:pt x="1561655" y="8116392"/>
                  </a:lnTo>
                  <a:lnTo>
                    <a:pt x="1520342" y="8129092"/>
                  </a:lnTo>
                  <a:lnTo>
                    <a:pt x="1479397" y="8154492"/>
                  </a:lnTo>
                  <a:lnTo>
                    <a:pt x="1438859" y="8167192"/>
                  </a:lnTo>
                  <a:lnTo>
                    <a:pt x="1319606" y="8243392"/>
                  </a:lnTo>
                  <a:lnTo>
                    <a:pt x="1280680" y="8256092"/>
                  </a:lnTo>
                  <a:lnTo>
                    <a:pt x="1204112" y="8306892"/>
                  </a:lnTo>
                  <a:lnTo>
                    <a:pt x="1129309" y="8357692"/>
                  </a:lnTo>
                  <a:lnTo>
                    <a:pt x="1056322" y="8408492"/>
                  </a:lnTo>
                  <a:lnTo>
                    <a:pt x="1020521" y="8433892"/>
                  </a:lnTo>
                  <a:lnTo>
                    <a:pt x="985202" y="8471992"/>
                  </a:lnTo>
                  <a:lnTo>
                    <a:pt x="950366" y="8497392"/>
                  </a:lnTo>
                  <a:lnTo>
                    <a:pt x="916025" y="8522792"/>
                  </a:lnTo>
                  <a:lnTo>
                    <a:pt x="882180" y="8548192"/>
                  </a:lnTo>
                  <a:lnTo>
                    <a:pt x="848842" y="8586292"/>
                  </a:lnTo>
                  <a:lnTo>
                    <a:pt x="816013" y="8611692"/>
                  </a:lnTo>
                  <a:lnTo>
                    <a:pt x="783704" y="8649792"/>
                  </a:lnTo>
                  <a:lnTo>
                    <a:pt x="751928" y="8675192"/>
                  </a:lnTo>
                  <a:lnTo>
                    <a:pt x="720674" y="8713292"/>
                  </a:lnTo>
                  <a:lnTo>
                    <a:pt x="689978" y="8738692"/>
                  </a:lnTo>
                  <a:lnTo>
                    <a:pt x="659828" y="8776792"/>
                  </a:lnTo>
                  <a:lnTo>
                    <a:pt x="630224" y="8814892"/>
                  </a:lnTo>
                  <a:lnTo>
                    <a:pt x="601205" y="8840292"/>
                  </a:lnTo>
                  <a:lnTo>
                    <a:pt x="572744" y="8878392"/>
                  </a:lnTo>
                  <a:lnTo>
                    <a:pt x="544855" y="8916492"/>
                  </a:lnTo>
                  <a:lnTo>
                    <a:pt x="517563" y="8954592"/>
                  </a:lnTo>
                  <a:lnTo>
                    <a:pt x="490867" y="8979992"/>
                  </a:lnTo>
                  <a:lnTo>
                    <a:pt x="464769" y="9018092"/>
                  </a:lnTo>
                  <a:lnTo>
                    <a:pt x="439280" y="9056192"/>
                  </a:lnTo>
                  <a:lnTo>
                    <a:pt x="414401" y="9094292"/>
                  </a:lnTo>
                  <a:lnTo>
                    <a:pt x="390156" y="9132392"/>
                  </a:lnTo>
                  <a:lnTo>
                    <a:pt x="366534" y="9170492"/>
                  </a:lnTo>
                  <a:lnTo>
                    <a:pt x="343547" y="9208592"/>
                  </a:lnTo>
                  <a:lnTo>
                    <a:pt x="321208" y="9246692"/>
                  </a:lnTo>
                  <a:lnTo>
                    <a:pt x="299529" y="9297492"/>
                  </a:lnTo>
                  <a:lnTo>
                    <a:pt x="278498" y="9335592"/>
                  </a:lnTo>
                  <a:lnTo>
                    <a:pt x="258140" y="9373692"/>
                  </a:lnTo>
                  <a:lnTo>
                    <a:pt x="238455" y="9411792"/>
                  </a:lnTo>
                  <a:lnTo>
                    <a:pt x="219456" y="9449892"/>
                  </a:lnTo>
                  <a:lnTo>
                    <a:pt x="201142" y="9500692"/>
                  </a:lnTo>
                  <a:lnTo>
                    <a:pt x="183527" y="9538792"/>
                  </a:lnTo>
                  <a:lnTo>
                    <a:pt x="166611" y="9576892"/>
                  </a:lnTo>
                  <a:lnTo>
                    <a:pt x="150418" y="9627692"/>
                  </a:lnTo>
                  <a:lnTo>
                    <a:pt x="134937" y="9665792"/>
                  </a:lnTo>
                  <a:lnTo>
                    <a:pt x="120180" y="9716592"/>
                  </a:lnTo>
                  <a:lnTo>
                    <a:pt x="106159" y="9754692"/>
                  </a:lnTo>
                  <a:lnTo>
                    <a:pt x="92875" y="9792792"/>
                  </a:lnTo>
                  <a:lnTo>
                    <a:pt x="80340" y="9843592"/>
                  </a:lnTo>
                  <a:lnTo>
                    <a:pt x="68567" y="9881692"/>
                  </a:lnTo>
                  <a:lnTo>
                    <a:pt x="57543" y="9932492"/>
                  </a:lnTo>
                  <a:lnTo>
                    <a:pt x="47294" y="9983292"/>
                  </a:lnTo>
                  <a:lnTo>
                    <a:pt x="37833" y="10021392"/>
                  </a:lnTo>
                  <a:lnTo>
                    <a:pt x="29146" y="10072192"/>
                  </a:lnTo>
                  <a:lnTo>
                    <a:pt x="21259" y="10110292"/>
                  </a:lnTo>
                  <a:lnTo>
                    <a:pt x="14173" y="10161092"/>
                  </a:lnTo>
                  <a:lnTo>
                    <a:pt x="7886" y="10211892"/>
                  </a:lnTo>
                  <a:lnTo>
                    <a:pt x="2413" y="10249992"/>
                  </a:lnTo>
                  <a:lnTo>
                    <a:pt x="0" y="10275392"/>
                  </a:lnTo>
                  <a:lnTo>
                    <a:pt x="45262" y="10275392"/>
                  </a:lnTo>
                  <a:lnTo>
                    <a:pt x="47853" y="10249992"/>
                  </a:lnTo>
                  <a:lnTo>
                    <a:pt x="53467" y="10211892"/>
                  </a:lnTo>
                  <a:lnTo>
                    <a:pt x="59918" y="10161092"/>
                  </a:lnTo>
                  <a:lnTo>
                    <a:pt x="67195" y="10110292"/>
                  </a:lnTo>
                  <a:lnTo>
                    <a:pt x="75285" y="10072192"/>
                  </a:lnTo>
                  <a:lnTo>
                    <a:pt x="84188" y="10021392"/>
                  </a:lnTo>
                  <a:lnTo>
                    <a:pt x="93903" y="9970592"/>
                  </a:lnTo>
                  <a:lnTo>
                    <a:pt x="104406" y="9932492"/>
                  </a:lnTo>
                  <a:lnTo>
                    <a:pt x="115709" y="9881692"/>
                  </a:lnTo>
                  <a:lnTo>
                    <a:pt x="127774" y="9843592"/>
                  </a:lnTo>
                  <a:lnTo>
                    <a:pt x="140627" y="9792792"/>
                  </a:lnTo>
                  <a:lnTo>
                    <a:pt x="154241" y="9754692"/>
                  </a:lnTo>
                  <a:lnTo>
                    <a:pt x="168617" y="9703892"/>
                  </a:lnTo>
                  <a:lnTo>
                    <a:pt x="183743" y="9665792"/>
                  </a:lnTo>
                  <a:lnTo>
                    <a:pt x="199605" y="9614992"/>
                  </a:lnTo>
                  <a:lnTo>
                    <a:pt x="216204" y="9576892"/>
                  </a:lnTo>
                  <a:lnTo>
                    <a:pt x="233527" y="9538792"/>
                  </a:lnTo>
                  <a:lnTo>
                    <a:pt x="251574" y="9487992"/>
                  </a:lnTo>
                  <a:lnTo>
                    <a:pt x="270332" y="9449892"/>
                  </a:lnTo>
                  <a:lnTo>
                    <a:pt x="289801" y="9411792"/>
                  </a:lnTo>
                  <a:lnTo>
                    <a:pt x="309956" y="9373692"/>
                  </a:lnTo>
                  <a:lnTo>
                    <a:pt x="330809" y="9322892"/>
                  </a:lnTo>
                  <a:lnTo>
                    <a:pt x="352336" y="9284792"/>
                  </a:lnTo>
                  <a:lnTo>
                    <a:pt x="374535" y="9246692"/>
                  </a:lnTo>
                  <a:lnTo>
                    <a:pt x="397408" y="9208592"/>
                  </a:lnTo>
                  <a:lnTo>
                    <a:pt x="420928" y="9170492"/>
                  </a:lnTo>
                  <a:lnTo>
                    <a:pt x="445109" y="9132392"/>
                  </a:lnTo>
                  <a:lnTo>
                    <a:pt x="469925" y="9094292"/>
                  </a:lnTo>
                  <a:lnTo>
                    <a:pt x="495376" y="9056192"/>
                  </a:lnTo>
                  <a:lnTo>
                    <a:pt x="521462" y="9018092"/>
                  </a:lnTo>
                  <a:lnTo>
                    <a:pt x="548170" y="8979992"/>
                  </a:lnTo>
                  <a:lnTo>
                    <a:pt x="575475" y="8941892"/>
                  </a:lnTo>
                  <a:lnTo>
                    <a:pt x="603389" y="8916492"/>
                  </a:lnTo>
                  <a:lnTo>
                    <a:pt x="631913" y="8878392"/>
                  </a:lnTo>
                  <a:lnTo>
                    <a:pt x="661009" y="8840292"/>
                  </a:lnTo>
                  <a:lnTo>
                    <a:pt x="690689" y="8802192"/>
                  </a:lnTo>
                  <a:lnTo>
                    <a:pt x="720953" y="8776792"/>
                  </a:lnTo>
                  <a:lnTo>
                    <a:pt x="751776" y="8738692"/>
                  </a:lnTo>
                  <a:lnTo>
                    <a:pt x="783158" y="8713292"/>
                  </a:lnTo>
                  <a:lnTo>
                    <a:pt x="815086" y="8675192"/>
                  </a:lnTo>
                  <a:lnTo>
                    <a:pt x="847559" y="8649792"/>
                  </a:lnTo>
                  <a:lnTo>
                    <a:pt x="880579" y="8611692"/>
                  </a:lnTo>
                  <a:lnTo>
                    <a:pt x="914107" y="8586292"/>
                  </a:lnTo>
                  <a:lnTo>
                    <a:pt x="948169" y="8560892"/>
                  </a:lnTo>
                  <a:lnTo>
                    <a:pt x="982738" y="8522792"/>
                  </a:lnTo>
                  <a:lnTo>
                    <a:pt x="1017816" y="8497392"/>
                  </a:lnTo>
                  <a:lnTo>
                    <a:pt x="1089444" y="8446592"/>
                  </a:lnTo>
                  <a:lnTo>
                    <a:pt x="1162989" y="8395792"/>
                  </a:lnTo>
                  <a:lnTo>
                    <a:pt x="1238415" y="8344992"/>
                  </a:lnTo>
                  <a:lnTo>
                    <a:pt x="1315631" y="8294192"/>
                  </a:lnTo>
                  <a:lnTo>
                    <a:pt x="1394599" y="8243392"/>
                  </a:lnTo>
                  <a:lnTo>
                    <a:pt x="1434706" y="8230692"/>
                  </a:lnTo>
                  <a:lnTo>
                    <a:pt x="1516164" y="8179892"/>
                  </a:lnTo>
                  <a:lnTo>
                    <a:pt x="1557489" y="8167192"/>
                  </a:lnTo>
                  <a:lnTo>
                    <a:pt x="1599209" y="8141792"/>
                  </a:lnTo>
                  <a:lnTo>
                    <a:pt x="1683778" y="8116392"/>
                  </a:lnTo>
                  <a:lnTo>
                    <a:pt x="1726615" y="8090992"/>
                  </a:lnTo>
                  <a:lnTo>
                    <a:pt x="1769821" y="8078292"/>
                  </a:lnTo>
                  <a:lnTo>
                    <a:pt x="2173452" y="7963992"/>
                  </a:lnTo>
                  <a:lnTo>
                    <a:pt x="2219807" y="7963992"/>
                  </a:lnTo>
                  <a:lnTo>
                    <a:pt x="2266442" y="7951292"/>
                  </a:lnTo>
                  <a:lnTo>
                    <a:pt x="2313343" y="7951292"/>
                  </a:lnTo>
                  <a:lnTo>
                    <a:pt x="2360498" y="7938592"/>
                  </a:lnTo>
                  <a:lnTo>
                    <a:pt x="2455557" y="7938592"/>
                  </a:lnTo>
                  <a:lnTo>
                    <a:pt x="2503436" y="7925892"/>
                  </a:lnTo>
                  <a:lnTo>
                    <a:pt x="2791828" y="7925892"/>
                  </a:lnTo>
                  <a:lnTo>
                    <a:pt x="2839199" y="7938592"/>
                  </a:lnTo>
                  <a:lnTo>
                    <a:pt x="2933242" y="7938592"/>
                  </a:lnTo>
                  <a:lnTo>
                    <a:pt x="2979902" y="7951292"/>
                  </a:lnTo>
                  <a:lnTo>
                    <a:pt x="3026308" y="7951292"/>
                  </a:lnTo>
                  <a:lnTo>
                    <a:pt x="3072460" y="7963992"/>
                  </a:lnTo>
                  <a:lnTo>
                    <a:pt x="3118345" y="7963992"/>
                  </a:lnTo>
                  <a:lnTo>
                    <a:pt x="3254324" y="8002092"/>
                  </a:lnTo>
                  <a:lnTo>
                    <a:pt x="3299066" y="8002092"/>
                  </a:lnTo>
                  <a:lnTo>
                    <a:pt x="3431451" y="8040192"/>
                  </a:lnTo>
                  <a:lnTo>
                    <a:pt x="3474936" y="8065592"/>
                  </a:lnTo>
                  <a:lnTo>
                    <a:pt x="3603371" y="8103692"/>
                  </a:lnTo>
                  <a:lnTo>
                    <a:pt x="3645471" y="8129092"/>
                  </a:lnTo>
                  <a:lnTo>
                    <a:pt x="3728593" y="8154492"/>
                  </a:lnTo>
                  <a:lnTo>
                    <a:pt x="3769601" y="8179892"/>
                  </a:lnTo>
                  <a:lnTo>
                    <a:pt x="3810203" y="8192592"/>
                  </a:lnTo>
                  <a:lnTo>
                    <a:pt x="3890251" y="8243392"/>
                  </a:lnTo>
                  <a:lnTo>
                    <a:pt x="3929659" y="8256092"/>
                  </a:lnTo>
                  <a:lnTo>
                    <a:pt x="4007231" y="8306892"/>
                  </a:lnTo>
                  <a:lnTo>
                    <a:pt x="4083075" y="8357692"/>
                  </a:lnTo>
                  <a:lnTo>
                    <a:pt x="4157154" y="8408492"/>
                  </a:lnTo>
                  <a:lnTo>
                    <a:pt x="4229379" y="8459292"/>
                  </a:lnTo>
                  <a:lnTo>
                    <a:pt x="4299712" y="8510092"/>
                  </a:lnTo>
                  <a:lnTo>
                    <a:pt x="4334141" y="8548192"/>
                  </a:lnTo>
                  <a:lnTo>
                    <a:pt x="4368089" y="8573592"/>
                  </a:lnTo>
                  <a:lnTo>
                    <a:pt x="4401515" y="8598992"/>
                  </a:lnTo>
                  <a:lnTo>
                    <a:pt x="4434433" y="8637092"/>
                  </a:lnTo>
                  <a:lnTo>
                    <a:pt x="4466831" y="8662492"/>
                  </a:lnTo>
                  <a:lnTo>
                    <a:pt x="4498708" y="8687892"/>
                  </a:lnTo>
                  <a:lnTo>
                    <a:pt x="4530052" y="8725992"/>
                  </a:lnTo>
                  <a:lnTo>
                    <a:pt x="4560849" y="8751392"/>
                  </a:lnTo>
                  <a:lnTo>
                    <a:pt x="4591088" y="8789492"/>
                  </a:lnTo>
                  <a:lnTo>
                    <a:pt x="4620780" y="8827592"/>
                  </a:lnTo>
                  <a:lnTo>
                    <a:pt x="4649914" y="8852992"/>
                  </a:lnTo>
                  <a:lnTo>
                    <a:pt x="4678464" y="8891092"/>
                  </a:lnTo>
                  <a:lnTo>
                    <a:pt x="4706442" y="8929192"/>
                  </a:lnTo>
                  <a:lnTo>
                    <a:pt x="4733823" y="8967292"/>
                  </a:lnTo>
                  <a:lnTo>
                    <a:pt x="4760620" y="8992692"/>
                  </a:lnTo>
                  <a:lnTo>
                    <a:pt x="4786808" y="9030792"/>
                  </a:lnTo>
                  <a:lnTo>
                    <a:pt x="4812398" y="9068892"/>
                  </a:lnTo>
                  <a:lnTo>
                    <a:pt x="4837366" y="9106992"/>
                  </a:lnTo>
                  <a:lnTo>
                    <a:pt x="4861699" y="9145092"/>
                  </a:lnTo>
                  <a:lnTo>
                    <a:pt x="4885423" y="9183192"/>
                  </a:lnTo>
                  <a:lnTo>
                    <a:pt x="4908486" y="9221292"/>
                  </a:lnTo>
                  <a:lnTo>
                    <a:pt x="4930914" y="9259392"/>
                  </a:lnTo>
                  <a:lnTo>
                    <a:pt x="4952682" y="9297492"/>
                  </a:lnTo>
                  <a:lnTo>
                    <a:pt x="4973802" y="9335592"/>
                  </a:lnTo>
                  <a:lnTo>
                    <a:pt x="4994237" y="9386392"/>
                  </a:lnTo>
                  <a:lnTo>
                    <a:pt x="5013998" y="9424492"/>
                  </a:lnTo>
                  <a:lnTo>
                    <a:pt x="5033086" y="9462592"/>
                  </a:lnTo>
                  <a:lnTo>
                    <a:pt x="5051476" y="9500692"/>
                  </a:lnTo>
                  <a:lnTo>
                    <a:pt x="5069167" y="9551492"/>
                  </a:lnTo>
                  <a:lnTo>
                    <a:pt x="5086147" y="9589592"/>
                  </a:lnTo>
                  <a:lnTo>
                    <a:pt x="5102428" y="9627692"/>
                  </a:lnTo>
                  <a:lnTo>
                    <a:pt x="5117973" y="9678492"/>
                  </a:lnTo>
                  <a:lnTo>
                    <a:pt x="5132794" y="9716592"/>
                  </a:lnTo>
                  <a:lnTo>
                    <a:pt x="5146878" y="9754692"/>
                  </a:lnTo>
                  <a:lnTo>
                    <a:pt x="5160226" y="9805492"/>
                  </a:lnTo>
                  <a:lnTo>
                    <a:pt x="5172824" y="9843592"/>
                  </a:lnTo>
                  <a:lnTo>
                    <a:pt x="5184648" y="9894392"/>
                  </a:lnTo>
                  <a:lnTo>
                    <a:pt x="5195722" y="9932492"/>
                  </a:lnTo>
                  <a:lnTo>
                    <a:pt x="5206022" y="9983292"/>
                  </a:lnTo>
                  <a:lnTo>
                    <a:pt x="5215534" y="10021392"/>
                  </a:lnTo>
                  <a:lnTo>
                    <a:pt x="5224259" y="10072192"/>
                  </a:lnTo>
                  <a:lnTo>
                    <a:pt x="5232184" y="10122992"/>
                  </a:lnTo>
                  <a:lnTo>
                    <a:pt x="5239309" y="10161092"/>
                  </a:lnTo>
                  <a:lnTo>
                    <a:pt x="5245633" y="10211892"/>
                  </a:lnTo>
                  <a:lnTo>
                    <a:pt x="5251132" y="10262692"/>
                  </a:lnTo>
                  <a:lnTo>
                    <a:pt x="5253380" y="10275392"/>
                  </a:lnTo>
                  <a:lnTo>
                    <a:pt x="5296840" y="10275392"/>
                  </a:lnTo>
                  <a:close/>
                </a:path>
                <a:path w="12263119" h="10275570">
                  <a:moveTo>
                    <a:pt x="12262891" y="1549400"/>
                  </a:moveTo>
                  <a:lnTo>
                    <a:pt x="12256440" y="1549400"/>
                  </a:lnTo>
                  <a:lnTo>
                    <a:pt x="12225084" y="1587500"/>
                  </a:lnTo>
                  <a:lnTo>
                    <a:pt x="12193194" y="1612900"/>
                  </a:lnTo>
                  <a:lnTo>
                    <a:pt x="12160771" y="1651000"/>
                  </a:lnTo>
                  <a:lnTo>
                    <a:pt x="12127840" y="1676400"/>
                  </a:lnTo>
                  <a:lnTo>
                    <a:pt x="12094401" y="1701800"/>
                  </a:lnTo>
                  <a:lnTo>
                    <a:pt x="12060453" y="1739900"/>
                  </a:lnTo>
                  <a:lnTo>
                    <a:pt x="12026011" y="1765300"/>
                  </a:lnTo>
                  <a:lnTo>
                    <a:pt x="11955653" y="1816100"/>
                  </a:lnTo>
                  <a:lnTo>
                    <a:pt x="11883415" y="1866900"/>
                  </a:lnTo>
                  <a:lnTo>
                    <a:pt x="11809336" y="1917700"/>
                  </a:lnTo>
                  <a:lnTo>
                    <a:pt x="11733479" y="1968500"/>
                  </a:lnTo>
                  <a:lnTo>
                    <a:pt x="11655908" y="2019300"/>
                  </a:lnTo>
                  <a:lnTo>
                    <a:pt x="11616500" y="2032000"/>
                  </a:lnTo>
                  <a:lnTo>
                    <a:pt x="11536464" y="2082800"/>
                  </a:lnTo>
                  <a:lnTo>
                    <a:pt x="11495862" y="2095500"/>
                  </a:lnTo>
                  <a:lnTo>
                    <a:pt x="11454867" y="2120900"/>
                  </a:lnTo>
                  <a:lnTo>
                    <a:pt x="11413503" y="2133600"/>
                  </a:lnTo>
                  <a:lnTo>
                    <a:pt x="11371771" y="2159000"/>
                  </a:lnTo>
                  <a:lnTo>
                    <a:pt x="11244428" y="2197100"/>
                  </a:lnTo>
                  <a:lnTo>
                    <a:pt x="11201286" y="2222500"/>
                  </a:lnTo>
                  <a:lnTo>
                    <a:pt x="10980788" y="2286000"/>
                  </a:lnTo>
                  <a:lnTo>
                    <a:pt x="10935780" y="2286000"/>
                  </a:lnTo>
                  <a:lnTo>
                    <a:pt x="10844911" y="2311400"/>
                  </a:lnTo>
                  <a:lnTo>
                    <a:pt x="10799064" y="2311400"/>
                  </a:lnTo>
                  <a:lnTo>
                    <a:pt x="10706583" y="2336800"/>
                  </a:lnTo>
                  <a:lnTo>
                    <a:pt x="10613111" y="2336800"/>
                  </a:lnTo>
                  <a:lnTo>
                    <a:pt x="10566032" y="2349500"/>
                  </a:lnTo>
                  <a:lnTo>
                    <a:pt x="10182822" y="2349500"/>
                  </a:lnTo>
                  <a:lnTo>
                    <a:pt x="10135222" y="2336800"/>
                  </a:lnTo>
                  <a:lnTo>
                    <a:pt x="10087851" y="2336800"/>
                  </a:lnTo>
                  <a:lnTo>
                    <a:pt x="10040747" y="2324100"/>
                  </a:lnTo>
                  <a:lnTo>
                    <a:pt x="9993884" y="2324100"/>
                  </a:lnTo>
                  <a:lnTo>
                    <a:pt x="9947300" y="2311400"/>
                  </a:lnTo>
                  <a:lnTo>
                    <a:pt x="9900971" y="2311400"/>
                  </a:lnTo>
                  <a:lnTo>
                    <a:pt x="9763722" y="2273300"/>
                  </a:lnTo>
                  <a:lnTo>
                    <a:pt x="9718561" y="2273300"/>
                  </a:lnTo>
                  <a:lnTo>
                    <a:pt x="9584982" y="2235200"/>
                  </a:lnTo>
                  <a:lnTo>
                    <a:pt x="9541104" y="2209800"/>
                  </a:lnTo>
                  <a:lnTo>
                    <a:pt x="9411576" y="2171700"/>
                  </a:lnTo>
                  <a:lnTo>
                    <a:pt x="9369120" y="2146300"/>
                  </a:lnTo>
                  <a:lnTo>
                    <a:pt x="9327032" y="2133600"/>
                  </a:lnTo>
                  <a:lnTo>
                    <a:pt x="9285313" y="2108200"/>
                  </a:lnTo>
                  <a:lnTo>
                    <a:pt x="9244000" y="2095500"/>
                  </a:lnTo>
                  <a:lnTo>
                    <a:pt x="9203068" y="2070100"/>
                  </a:lnTo>
                  <a:lnTo>
                    <a:pt x="9162555" y="2057400"/>
                  </a:lnTo>
                  <a:lnTo>
                    <a:pt x="9122435" y="2032000"/>
                  </a:lnTo>
                  <a:lnTo>
                    <a:pt x="9043479" y="1981200"/>
                  </a:lnTo>
                  <a:lnTo>
                    <a:pt x="9004643" y="1968500"/>
                  </a:lnTo>
                  <a:lnTo>
                    <a:pt x="8928316" y="1917700"/>
                  </a:lnTo>
                  <a:lnTo>
                    <a:pt x="8853805" y="1866900"/>
                  </a:lnTo>
                  <a:lnTo>
                    <a:pt x="8817267" y="1828800"/>
                  </a:lnTo>
                  <a:lnTo>
                    <a:pt x="8745614" y="1778000"/>
                  </a:lnTo>
                  <a:lnTo>
                    <a:pt x="8710536" y="1752600"/>
                  </a:lnTo>
                  <a:lnTo>
                    <a:pt x="8675954" y="1727200"/>
                  </a:lnTo>
                  <a:lnTo>
                    <a:pt x="8641880" y="1689100"/>
                  </a:lnTo>
                  <a:lnTo>
                    <a:pt x="8608327" y="1663700"/>
                  </a:lnTo>
                  <a:lnTo>
                    <a:pt x="8575307" y="1625600"/>
                  </a:lnTo>
                  <a:lnTo>
                    <a:pt x="8542820" y="1600200"/>
                  </a:lnTo>
                  <a:lnTo>
                    <a:pt x="8510867" y="1562100"/>
                  </a:lnTo>
                  <a:lnTo>
                    <a:pt x="8479472" y="1536700"/>
                  </a:lnTo>
                  <a:lnTo>
                    <a:pt x="8448637" y="1498600"/>
                  </a:lnTo>
                  <a:lnTo>
                    <a:pt x="8418360" y="1473200"/>
                  </a:lnTo>
                  <a:lnTo>
                    <a:pt x="8388655" y="1435100"/>
                  </a:lnTo>
                  <a:lnTo>
                    <a:pt x="8359534" y="1397000"/>
                  </a:lnTo>
                  <a:lnTo>
                    <a:pt x="8331009" y="1358900"/>
                  </a:lnTo>
                  <a:lnTo>
                    <a:pt x="8303069" y="1333500"/>
                  </a:lnTo>
                  <a:lnTo>
                    <a:pt x="8275739" y="1295400"/>
                  </a:lnTo>
                  <a:lnTo>
                    <a:pt x="8249018" y="1257300"/>
                  </a:lnTo>
                  <a:lnTo>
                    <a:pt x="8222920" y="1219200"/>
                  </a:lnTo>
                  <a:lnTo>
                    <a:pt x="8197443" y="1181100"/>
                  </a:lnTo>
                  <a:lnTo>
                    <a:pt x="8172602" y="1143000"/>
                  </a:lnTo>
                  <a:lnTo>
                    <a:pt x="8148409" y="1104900"/>
                  </a:lnTo>
                  <a:lnTo>
                    <a:pt x="8124863" y="1066800"/>
                  </a:lnTo>
                  <a:lnTo>
                    <a:pt x="8101965" y="1028700"/>
                  </a:lnTo>
                  <a:lnTo>
                    <a:pt x="8079753" y="990600"/>
                  </a:lnTo>
                  <a:lnTo>
                    <a:pt x="8058201" y="952500"/>
                  </a:lnTo>
                  <a:lnTo>
                    <a:pt x="8037335" y="901700"/>
                  </a:lnTo>
                  <a:lnTo>
                    <a:pt x="8017154" y="863600"/>
                  </a:lnTo>
                  <a:lnTo>
                    <a:pt x="7997672" y="825500"/>
                  </a:lnTo>
                  <a:lnTo>
                    <a:pt x="7978889" y="787400"/>
                  </a:lnTo>
                  <a:lnTo>
                    <a:pt x="7960830" y="736600"/>
                  </a:lnTo>
                  <a:lnTo>
                    <a:pt x="7943482" y="698500"/>
                  </a:lnTo>
                  <a:lnTo>
                    <a:pt x="7926857" y="660400"/>
                  </a:lnTo>
                  <a:lnTo>
                    <a:pt x="7910982" y="609600"/>
                  </a:lnTo>
                  <a:lnTo>
                    <a:pt x="7895844" y="571500"/>
                  </a:lnTo>
                  <a:lnTo>
                    <a:pt x="7881442" y="520700"/>
                  </a:lnTo>
                  <a:lnTo>
                    <a:pt x="7867815" y="482600"/>
                  </a:lnTo>
                  <a:lnTo>
                    <a:pt x="7854950" y="431800"/>
                  </a:lnTo>
                  <a:lnTo>
                    <a:pt x="7842859" y="393700"/>
                  </a:lnTo>
                  <a:lnTo>
                    <a:pt x="7831556" y="342900"/>
                  </a:lnTo>
                  <a:lnTo>
                    <a:pt x="7821028" y="304800"/>
                  </a:lnTo>
                  <a:lnTo>
                    <a:pt x="7811313" y="254000"/>
                  </a:lnTo>
                  <a:lnTo>
                    <a:pt x="7802397" y="203200"/>
                  </a:lnTo>
                  <a:lnTo>
                    <a:pt x="7794295" y="165100"/>
                  </a:lnTo>
                  <a:lnTo>
                    <a:pt x="7787005" y="114300"/>
                  </a:lnTo>
                  <a:lnTo>
                    <a:pt x="7780553" y="63500"/>
                  </a:lnTo>
                  <a:lnTo>
                    <a:pt x="7774927" y="25400"/>
                  </a:lnTo>
                  <a:lnTo>
                    <a:pt x="7772133" y="0"/>
                  </a:lnTo>
                  <a:lnTo>
                    <a:pt x="7726858" y="0"/>
                  </a:lnTo>
                  <a:lnTo>
                    <a:pt x="7729461" y="25400"/>
                  </a:lnTo>
                  <a:lnTo>
                    <a:pt x="7734922" y="63500"/>
                  </a:lnTo>
                  <a:lnTo>
                    <a:pt x="7741209" y="114300"/>
                  </a:lnTo>
                  <a:lnTo>
                    <a:pt x="7748308" y="165100"/>
                  </a:lnTo>
                  <a:lnTo>
                    <a:pt x="7756195" y="203200"/>
                  </a:lnTo>
                  <a:lnTo>
                    <a:pt x="7764881" y="254000"/>
                  </a:lnTo>
                  <a:lnTo>
                    <a:pt x="7774343" y="292100"/>
                  </a:lnTo>
                  <a:lnTo>
                    <a:pt x="7784592" y="342900"/>
                  </a:lnTo>
                  <a:lnTo>
                    <a:pt x="7795603" y="393700"/>
                  </a:lnTo>
                  <a:lnTo>
                    <a:pt x="7807388" y="431800"/>
                  </a:lnTo>
                  <a:lnTo>
                    <a:pt x="7819923" y="482600"/>
                  </a:lnTo>
                  <a:lnTo>
                    <a:pt x="7833195" y="520700"/>
                  </a:lnTo>
                  <a:lnTo>
                    <a:pt x="7847228" y="571500"/>
                  </a:lnTo>
                  <a:lnTo>
                    <a:pt x="7861973" y="609600"/>
                  </a:lnTo>
                  <a:lnTo>
                    <a:pt x="7877467" y="647700"/>
                  </a:lnTo>
                  <a:lnTo>
                    <a:pt x="7893659" y="698500"/>
                  </a:lnTo>
                  <a:lnTo>
                    <a:pt x="7910576" y="736600"/>
                  </a:lnTo>
                  <a:lnTo>
                    <a:pt x="7928191" y="774700"/>
                  </a:lnTo>
                  <a:lnTo>
                    <a:pt x="7946504" y="825500"/>
                  </a:lnTo>
                  <a:lnTo>
                    <a:pt x="7965503" y="863600"/>
                  </a:lnTo>
                  <a:lnTo>
                    <a:pt x="7985188" y="901700"/>
                  </a:lnTo>
                  <a:lnTo>
                    <a:pt x="8005546" y="939800"/>
                  </a:lnTo>
                  <a:lnTo>
                    <a:pt x="8026565" y="990600"/>
                  </a:lnTo>
                  <a:lnTo>
                    <a:pt x="8048257" y="1028700"/>
                  </a:lnTo>
                  <a:lnTo>
                    <a:pt x="8070596" y="1066800"/>
                  </a:lnTo>
                  <a:lnTo>
                    <a:pt x="8093570" y="1104900"/>
                  </a:lnTo>
                  <a:lnTo>
                    <a:pt x="8117192" y="1143000"/>
                  </a:lnTo>
                  <a:lnTo>
                    <a:pt x="8141449" y="1181100"/>
                  </a:lnTo>
                  <a:lnTo>
                    <a:pt x="8166328" y="1219200"/>
                  </a:lnTo>
                  <a:lnTo>
                    <a:pt x="8191817" y="1257300"/>
                  </a:lnTo>
                  <a:lnTo>
                    <a:pt x="8217916" y="1295400"/>
                  </a:lnTo>
                  <a:lnTo>
                    <a:pt x="8244611" y="1320800"/>
                  </a:lnTo>
                  <a:lnTo>
                    <a:pt x="8271904" y="1358900"/>
                  </a:lnTo>
                  <a:lnTo>
                    <a:pt x="8299780" y="1397000"/>
                  </a:lnTo>
                  <a:lnTo>
                    <a:pt x="8328241" y="1435100"/>
                  </a:lnTo>
                  <a:lnTo>
                    <a:pt x="8357273" y="1473200"/>
                  </a:lnTo>
                  <a:lnTo>
                    <a:pt x="8386877" y="1498600"/>
                  </a:lnTo>
                  <a:lnTo>
                    <a:pt x="8417026" y="1536700"/>
                  </a:lnTo>
                  <a:lnTo>
                    <a:pt x="8447722" y="1562100"/>
                  </a:lnTo>
                  <a:lnTo>
                    <a:pt x="8478964" y="1600200"/>
                  </a:lnTo>
                  <a:lnTo>
                    <a:pt x="8510753" y="1625600"/>
                  </a:lnTo>
                  <a:lnTo>
                    <a:pt x="8543061" y="1663700"/>
                  </a:lnTo>
                  <a:lnTo>
                    <a:pt x="8575891" y="1689100"/>
                  </a:lnTo>
                  <a:lnTo>
                    <a:pt x="8609228" y="1727200"/>
                  </a:lnTo>
                  <a:lnTo>
                    <a:pt x="8643074" y="1752600"/>
                  </a:lnTo>
                  <a:lnTo>
                    <a:pt x="8677415" y="1778000"/>
                  </a:lnTo>
                  <a:lnTo>
                    <a:pt x="8712251" y="1816100"/>
                  </a:lnTo>
                  <a:lnTo>
                    <a:pt x="8783371" y="1866900"/>
                  </a:lnTo>
                  <a:lnTo>
                    <a:pt x="8856358" y="1917700"/>
                  </a:lnTo>
                  <a:lnTo>
                    <a:pt x="8931161" y="1968500"/>
                  </a:lnTo>
                  <a:lnTo>
                    <a:pt x="9007729" y="2019300"/>
                  </a:lnTo>
                  <a:lnTo>
                    <a:pt x="9046654" y="2044700"/>
                  </a:lnTo>
                  <a:lnTo>
                    <a:pt x="9085999" y="2057400"/>
                  </a:lnTo>
                  <a:lnTo>
                    <a:pt x="9165895" y="2108200"/>
                  </a:lnTo>
                  <a:lnTo>
                    <a:pt x="9206446" y="2120900"/>
                  </a:lnTo>
                  <a:lnTo>
                    <a:pt x="9247391" y="2146300"/>
                  </a:lnTo>
                  <a:lnTo>
                    <a:pt x="9288704" y="2159000"/>
                  </a:lnTo>
                  <a:lnTo>
                    <a:pt x="9330398" y="2184400"/>
                  </a:lnTo>
                  <a:lnTo>
                    <a:pt x="9372448" y="2197100"/>
                  </a:lnTo>
                  <a:lnTo>
                    <a:pt x="9414866" y="2222500"/>
                  </a:lnTo>
                  <a:lnTo>
                    <a:pt x="9857156" y="2349500"/>
                  </a:lnTo>
                  <a:lnTo>
                    <a:pt x="9903028" y="2349500"/>
                  </a:lnTo>
                  <a:lnTo>
                    <a:pt x="9995586" y="2374900"/>
                  </a:lnTo>
                  <a:lnTo>
                    <a:pt x="10042258" y="2374900"/>
                  </a:lnTo>
                  <a:lnTo>
                    <a:pt x="10089172" y="2387600"/>
                  </a:lnTo>
                  <a:lnTo>
                    <a:pt x="10231336" y="2387600"/>
                  </a:lnTo>
                  <a:lnTo>
                    <a:pt x="10279177" y="2400300"/>
                  </a:lnTo>
                  <a:lnTo>
                    <a:pt x="10471899" y="2400300"/>
                  </a:lnTo>
                  <a:lnTo>
                    <a:pt x="10519791" y="2387600"/>
                  </a:lnTo>
                  <a:lnTo>
                    <a:pt x="10662120" y="2387600"/>
                  </a:lnTo>
                  <a:lnTo>
                    <a:pt x="10709085" y="2374900"/>
                  </a:lnTo>
                  <a:lnTo>
                    <a:pt x="10755795" y="2374900"/>
                  </a:lnTo>
                  <a:lnTo>
                    <a:pt x="10848454" y="2349500"/>
                  </a:lnTo>
                  <a:lnTo>
                    <a:pt x="10894378" y="2349500"/>
                  </a:lnTo>
                  <a:lnTo>
                    <a:pt x="11337049" y="2222500"/>
                  </a:lnTo>
                  <a:lnTo>
                    <a:pt x="11379492" y="2197100"/>
                  </a:lnTo>
                  <a:lnTo>
                    <a:pt x="11421580" y="2184400"/>
                  </a:lnTo>
                  <a:lnTo>
                    <a:pt x="11463299" y="2159000"/>
                  </a:lnTo>
                  <a:lnTo>
                    <a:pt x="11504651" y="2146300"/>
                  </a:lnTo>
                  <a:lnTo>
                    <a:pt x="11545608" y="2120900"/>
                  </a:lnTo>
                  <a:lnTo>
                    <a:pt x="11586185" y="2108200"/>
                  </a:lnTo>
                  <a:lnTo>
                    <a:pt x="11666131" y="2057400"/>
                  </a:lnTo>
                  <a:lnTo>
                    <a:pt x="11705501" y="2044700"/>
                  </a:lnTo>
                  <a:lnTo>
                    <a:pt x="11744439" y="2019300"/>
                  </a:lnTo>
                  <a:lnTo>
                    <a:pt x="11821046" y="1968500"/>
                  </a:lnTo>
                  <a:lnTo>
                    <a:pt x="11895874" y="1917700"/>
                  </a:lnTo>
                  <a:lnTo>
                    <a:pt x="11968899" y="1866900"/>
                  </a:lnTo>
                  <a:lnTo>
                    <a:pt x="12040032" y="1816100"/>
                  </a:lnTo>
                  <a:lnTo>
                    <a:pt x="12074868" y="1778000"/>
                  </a:lnTo>
                  <a:lnTo>
                    <a:pt x="12109221" y="1752600"/>
                  </a:lnTo>
                  <a:lnTo>
                    <a:pt x="12143067" y="1727200"/>
                  </a:lnTo>
                  <a:lnTo>
                    <a:pt x="12176417" y="1689100"/>
                  </a:lnTo>
                  <a:lnTo>
                    <a:pt x="12209247" y="1663700"/>
                  </a:lnTo>
                  <a:lnTo>
                    <a:pt x="12241555" y="1625600"/>
                  </a:lnTo>
                  <a:lnTo>
                    <a:pt x="12262891" y="1612900"/>
                  </a:lnTo>
                  <a:lnTo>
                    <a:pt x="12262891" y="1549400"/>
                  </a:lnTo>
                  <a:close/>
                </a:path>
              </a:pathLst>
            </a:custGeom>
            <a:solidFill>
              <a:srgbClr val="FFF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30298" y="9125913"/>
              <a:ext cx="658495" cy="265430"/>
            </a:xfrm>
            <a:custGeom>
              <a:avLst/>
              <a:gdLst/>
              <a:ahLst/>
              <a:cxnLst/>
              <a:rect l="l" t="t" r="r" b="b"/>
              <a:pathLst>
                <a:path w="658494" h="265429">
                  <a:moveTo>
                    <a:pt x="476615" y="265065"/>
                  </a:moveTo>
                  <a:lnTo>
                    <a:pt x="464057" y="265065"/>
                  </a:lnTo>
                  <a:lnTo>
                    <a:pt x="457017" y="261926"/>
                  </a:lnTo>
                  <a:lnTo>
                    <a:pt x="452292" y="254854"/>
                  </a:lnTo>
                  <a:lnTo>
                    <a:pt x="448743" y="246067"/>
                  </a:lnTo>
                  <a:lnTo>
                    <a:pt x="448654" y="236905"/>
                  </a:lnTo>
                  <a:lnTo>
                    <a:pt x="451954" y="228481"/>
                  </a:lnTo>
                  <a:lnTo>
                    <a:pt x="458571" y="221905"/>
                  </a:lnTo>
                  <a:lnTo>
                    <a:pt x="556717" y="155947"/>
                  </a:lnTo>
                  <a:lnTo>
                    <a:pt x="0" y="155947"/>
                  </a:lnTo>
                  <a:lnTo>
                    <a:pt x="0" y="108825"/>
                  </a:lnTo>
                  <a:lnTo>
                    <a:pt x="556717" y="108825"/>
                  </a:lnTo>
                  <a:lnTo>
                    <a:pt x="458571" y="42896"/>
                  </a:lnTo>
                  <a:lnTo>
                    <a:pt x="451954" y="35969"/>
                  </a:lnTo>
                  <a:lnTo>
                    <a:pt x="448654" y="27572"/>
                  </a:lnTo>
                  <a:lnTo>
                    <a:pt x="448743" y="18593"/>
                  </a:lnTo>
                  <a:lnTo>
                    <a:pt x="452292" y="9917"/>
                  </a:lnTo>
                  <a:lnTo>
                    <a:pt x="459215" y="3299"/>
                  </a:lnTo>
                  <a:lnTo>
                    <a:pt x="467605" y="0"/>
                  </a:lnTo>
                  <a:lnTo>
                    <a:pt x="476582" y="89"/>
                  </a:lnTo>
                  <a:lnTo>
                    <a:pt x="485272" y="3638"/>
                  </a:lnTo>
                  <a:lnTo>
                    <a:pt x="654070" y="117481"/>
                  </a:lnTo>
                  <a:lnTo>
                    <a:pt x="658002" y="124552"/>
                  </a:lnTo>
                  <a:lnTo>
                    <a:pt x="658002" y="140249"/>
                  </a:lnTo>
                  <a:lnTo>
                    <a:pt x="654070" y="147321"/>
                  </a:lnTo>
                  <a:lnTo>
                    <a:pt x="647791" y="152015"/>
                  </a:lnTo>
                  <a:lnTo>
                    <a:pt x="485272" y="261164"/>
                  </a:lnTo>
                  <a:lnTo>
                    <a:pt x="481340" y="263511"/>
                  </a:lnTo>
                  <a:lnTo>
                    <a:pt x="476615" y="265065"/>
                  </a:lnTo>
                  <a:close/>
                </a:path>
              </a:pathLst>
            </a:custGeom>
            <a:solidFill>
              <a:srgbClr val="2E3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5517" y="2"/>
              <a:ext cx="2039115" cy="16355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5794" y="8799179"/>
              <a:ext cx="2743199" cy="1487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30655" y="1520825"/>
            <a:ext cx="5728970" cy="332232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12680"/>
              </a:lnSpc>
              <a:spcBef>
                <a:spcPts val="555"/>
              </a:spcBef>
            </a:pPr>
            <a:r>
              <a:rPr sz="10600" b="1" spc="-7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0600" b="1" spc="415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10600" b="1" spc="114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10600" b="1" spc="114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0600" b="1" spc="-505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K  </a:t>
            </a:r>
            <a:r>
              <a:rPr sz="10600" b="1" spc="-21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YOU</a:t>
            </a:r>
            <a:endParaRPr sz="10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8183820"/>
            <a:ext cx="999490" cy="996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640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09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7077075"/>
          </a:xfrm>
          <a:custGeom>
            <a:avLst/>
            <a:gdLst/>
            <a:ahLst/>
            <a:cxnLst/>
            <a:rect l="l" t="t" r="r" b="b"/>
            <a:pathLst>
              <a:path w="18288000" h="7077075">
                <a:moveTo>
                  <a:pt x="0" y="7076845"/>
                </a:moveTo>
                <a:lnTo>
                  <a:pt x="18288000" y="7076845"/>
                </a:lnTo>
                <a:lnTo>
                  <a:pt x="18288000" y="0"/>
                </a:lnTo>
                <a:lnTo>
                  <a:pt x="0" y="0"/>
                </a:lnTo>
                <a:lnTo>
                  <a:pt x="0" y="7076845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169410"/>
            <a:ext cx="21207730" cy="9128125"/>
            <a:chOff x="0" y="5092815"/>
            <a:chExt cx="21207730" cy="7750239"/>
          </a:xfrm>
        </p:grpSpPr>
        <p:sp>
          <p:nvSpPr>
            <p:cNvPr id="4" name="object 4"/>
            <p:cNvSpPr/>
            <p:nvPr/>
          </p:nvSpPr>
          <p:spPr>
            <a:xfrm>
              <a:off x="0" y="7076845"/>
              <a:ext cx="18288000" cy="3210560"/>
            </a:xfrm>
            <a:custGeom>
              <a:avLst/>
              <a:gdLst/>
              <a:ahLst/>
              <a:cxnLst/>
              <a:rect l="l" t="t" r="r" b="b"/>
              <a:pathLst>
                <a:path w="18288000" h="3210559">
                  <a:moveTo>
                    <a:pt x="18288000" y="3210153"/>
                  </a:moveTo>
                  <a:lnTo>
                    <a:pt x="0" y="3210153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3210153"/>
                  </a:lnTo>
                  <a:close/>
                </a:path>
              </a:pathLst>
            </a:custGeom>
            <a:solidFill>
              <a:srgbClr val="FFF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067702"/>
              <a:ext cx="18288000" cy="18415"/>
            </a:xfrm>
            <a:custGeom>
              <a:avLst/>
              <a:gdLst/>
              <a:ahLst/>
              <a:cxnLst/>
              <a:rect l="l" t="t" r="r" b="b"/>
              <a:pathLst>
                <a:path w="18288000" h="18415">
                  <a:moveTo>
                    <a:pt x="18288000" y="18318"/>
                  </a:moveTo>
                  <a:lnTo>
                    <a:pt x="0" y="18318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8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06000" y="5092815"/>
              <a:ext cx="11301730" cy="7750239"/>
            </a:xfrm>
            <a:prstGeom prst="ellipse">
              <a:avLst/>
            </a:prstGeom>
            <a:solidFill>
              <a:srgbClr val="FA7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45051" y="8834779"/>
              <a:ext cx="658495" cy="265430"/>
            </a:xfrm>
            <a:custGeom>
              <a:avLst/>
              <a:gdLst/>
              <a:ahLst/>
              <a:cxnLst/>
              <a:rect l="l" t="t" r="r" b="b"/>
              <a:pathLst>
                <a:path w="658494" h="265429">
                  <a:moveTo>
                    <a:pt x="476615" y="265084"/>
                  </a:moveTo>
                  <a:lnTo>
                    <a:pt x="464057" y="265084"/>
                  </a:lnTo>
                  <a:lnTo>
                    <a:pt x="456986" y="261945"/>
                  </a:lnTo>
                  <a:lnTo>
                    <a:pt x="452292" y="254873"/>
                  </a:lnTo>
                  <a:lnTo>
                    <a:pt x="448743" y="246073"/>
                  </a:lnTo>
                  <a:lnTo>
                    <a:pt x="448654" y="236909"/>
                  </a:lnTo>
                  <a:lnTo>
                    <a:pt x="451954" y="228483"/>
                  </a:lnTo>
                  <a:lnTo>
                    <a:pt x="458571" y="221894"/>
                  </a:lnTo>
                  <a:lnTo>
                    <a:pt x="556717" y="155935"/>
                  </a:lnTo>
                  <a:lnTo>
                    <a:pt x="0" y="155935"/>
                  </a:lnTo>
                  <a:lnTo>
                    <a:pt x="0" y="108844"/>
                  </a:lnTo>
                  <a:lnTo>
                    <a:pt x="556717" y="108844"/>
                  </a:lnTo>
                  <a:lnTo>
                    <a:pt x="458571" y="42885"/>
                  </a:lnTo>
                  <a:lnTo>
                    <a:pt x="451954" y="35974"/>
                  </a:lnTo>
                  <a:lnTo>
                    <a:pt x="448654" y="27584"/>
                  </a:lnTo>
                  <a:lnTo>
                    <a:pt x="448743" y="18599"/>
                  </a:lnTo>
                  <a:lnTo>
                    <a:pt x="452292" y="9905"/>
                  </a:lnTo>
                  <a:lnTo>
                    <a:pt x="459203" y="3301"/>
                  </a:lnTo>
                  <a:lnTo>
                    <a:pt x="467593" y="0"/>
                  </a:lnTo>
                  <a:lnTo>
                    <a:pt x="476578" y="81"/>
                  </a:lnTo>
                  <a:lnTo>
                    <a:pt x="485272" y="3627"/>
                  </a:lnTo>
                  <a:lnTo>
                    <a:pt x="646998" y="112775"/>
                  </a:lnTo>
                  <a:lnTo>
                    <a:pt x="654070" y="117469"/>
                  </a:lnTo>
                  <a:lnTo>
                    <a:pt x="658002" y="124541"/>
                  </a:lnTo>
                  <a:lnTo>
                    <a:pt x="658002" y="140238"/>
                  </a:lnTo>
                  <a:lnTo>
                    <a:pt x="654070" y="147309"/>
                  </a:lnTo>
                  <a:lnTo>
                    <a:pt x="647791" y="152034"/>
                  </a:lnTo>
                  <a:lnTo>
                    <a:pt x="485272" y="261152"/>
                  </a:lnTo>
                  <a:lnTo>
                    <a:pt x="481340" y="263499"/>
                  </a:lnTo>
                  <a:lnTo>
                    <a:pt x="476615" y="265084"/>
                  </a:lnTo>
                  <a:close/>
                </a:path>
              </a:pathLst>
            </a:custGeom>
            <a:solidFill>
              <a:srgbClr val="2E3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05175" y="1000170"/>
            <a:ext cx="6922134" cy="297053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 marR="5080">
              <a:lnSpc>
                <a:spcPts val="10710"/>
              </a:lnSpc>
              <a:spcBef>
                <a:spcPts val="1925"/>
              </a:spcBef>
            </a:pPr>
            <a:r>
              <a:rPr sz="10400" b="0" spc="-875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WELCOME  </a:t>
            </a:r>
            <a:r>
              <a:rPr sz="10400" b="0" spc="-147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E</a:t>
            </a:r>
            <a:r>
              <a:rPr sz="10400" b="0" spc="-919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V</a:t>
            </a:r>
            <a:r>
              <a:rPr sz="10400" b="0" spc="-147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E</a:t>
            </a:r>
            <a:r>
              <a:rPr sz="10400" b="0" spc="-969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R</a:t>
            </a:r>
            <a:r>
              <a:rPr sz="10400" b="0" spc="-1855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Y</a:t>
            </a:r>
            <a:r>
              <a:rPr sz="10400" b="0" spc="-735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O</a:t>
            </a:r>
            <a:r>
              <a:rPr sz="10400" b="0" spc="-99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N</a:t>
            </a:r>
            <a:r>
              <a:rPr sz="10400" b="0" spc="-146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E</a:t>
            </a:r>
            <a:endParaRPr sz="10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17318" y="1064747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6400" spc="-43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2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85900"/>
            <a:ext cx="16292195" cy="1107440"/>
          </a:xfrm>
        </p:spPr>
        <p:txBody>
          <a:bodyPr wrap="square"/>
          <a:lstStyle/>
          <a:p>
            <a:r>
              <a:rPr lang="en-US" b="1" u="sng">
                <a:solidFill>
                  <a:schemeClr val="accent6">
                    <a:lumMod val="75000"/>
                  </a:schemeClr>
                </a:solidFill>
              </a:rPr>
              <a:t>GROUP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676910"/>
          </a:xfrm>
        </p:spPr>
        <p:txBody>
          <a:bodyPr/>
          <a:lstStyle/>
          <a:p>
            <a:r>
              <a:rPr lang="en-US" sz="4400">
                <a:solidFill>
                  <a:schemeClr val="accent1">
                    <a:lumMod val="40000"/>
                    <a:lumOff val="60000"/>
                  </a:schemeClr>
                </a:solidFill>
              </a:rPr>
              <a:t> C CNCNVHH,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609600" y="3390900"/>
          <a:ext cx="15050770" cy="6312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0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3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S.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ROLL 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NESCHAL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2201641530107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ELITE-II</a:t>
                      </a:r>
                      <a:endParaRPr 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PRANAV GUPTA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>
                          <a:sym typeface="+mn-ea"/>
                        </a:rPr>
                        <a:t>2201641530124</a:t>
                      </a:r>
                      <a:endParaRPr lang="en-US" sz="4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>
                          <a:sym typeface="+mn-ea"/>
                        </a:rPr>
                        <a:t>ELITE-II</a:t>
                      </a:r>
                      <a:endParaRPr lang="en-US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02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PRIYANSHU PANDEY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>
                          <a:sym typeface="+mn-ea"/>
                        </a:rPr>
                        <a:t>2201641530127</a:t>
                      </a:r>
                      <a:endParaRPr lang="en-US" sz="4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CS-AIML-2B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PANKAJ SINGH KUSHWAHA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/>
                        <a:t>2201641530112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400">
                          <a:sym typeface="+mn-ea"/>
                        </a:rPr>
                        <a:t>ELITE-II</a:t>
                      </a:r>
                      <a:endParaRPr lang="en-US" sz="4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7931260"/>
            <a:ext cx="720534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b="1" spc="-135" dirty="0">
                <a:solidFill>
                  <a:srgbClr val="2E3493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8100" b="1" spc="-190" dirty="0">
                <a:solidFill>
                  <a:srgbClr val="2E349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100" b="1" spc="-280" dirty="0">
                <a:solidFill>
                  <a:srgbClr val="2E3493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8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77399" y="869981"/>
            <a:ext cx="7160895" cy="7150100"/>
          </a:xfrm>
          <a:custGeom>
            <a:avLst/>
            <a:gdLst/>
            <a:ahLst/>
            <a:cxnLst/>
            <a:rect l="l" t="t" r="r" b="b"/>
            <a:pathLst>
              <a:path w="7160895" h="7150100">
                <a:moveTo>
                  <a:pt x="3915969" y="12699"/>
                </a:moveTo>
                <a:lnTo>
                  <a:pt x="3244403" y="12699"/>
                </a:lnTo>
                <a:lnTo>
                  <a:pt x="3291876" y="0"/>
                </a:lnTo>
                <a:lnTo>
                  <a:pt x="3868496" y="0"/>
                </a:lnTo>
                <a:lnTo>
                  <a:pt x="3915969" y="12699"/>
                </a:lnTo>
                <a:close/>
              </a:path>
              <a:path w="7160895" h="7150100">
                <a:moveTo>
                  <a:pt x="4010383" y="25399"/>
                </a:moveTo>
                <a:lnTo>
                  <a:pt x="3149990" y="25399"/>
                </a:lnTo>
                <a:lnTo>
                  <a:pt x="3197107" y="12699"/>
                </a:lnTo>
                <a:lnTo>
                  <a:pt x="3963266" y="12699"/>
                </a:lnTo>
                <a:lnTo>
                  <a:pt x="4010383" y="25399"/>
                </a:lnTo>
                <a:close/>
              </a:path>
              <a:path w="7160895" h="7150100">
                <a:moveTo>
                  <a:pt x="4104058" y="38099"/>
                </a:moveTo>
                <a:lnTo>
                  <a:pt x="3056315" y="38099"/>
                </a:lnTo>
                <a:lnTo>
                  <a:pt x="3103058" y="25399"/>
                </a:lnTo>
                <a:lnTo>
                  <a:pt x="4057315" y="25399"/>
                </a:lnTo>
                <a:lnTo>
                  <a:pt x="4104058" y="38099"/>
                </a:lnTo>
                <a:close/>
              </a:path>
              <a:path w="7160895" h="7150100">
                <a:moveTo>
                  <a:pt x="4196963" y="50799"/>
                </a:moveTo>
                <a:lnTo>
                  <a:pt x="2963410" y="50799"/>
                </a:lnTo>
                <a:lnTo>
                  <a:pt x="3009764" y="38099"/>
                </a:lnTo>
                <a:lnTo>
                  <a:pt x="4150609" y="38099"/>
                </a:lnTo>
                <a:lnTo>
                  <a:pt x="4196963" y="50799"/>
                </a:lnTo>
                <a:close/>
              </a:path>
              <a:path w="7160895" h="7150100">
                <a:moveTo>
                  <a:pt x="3103066" y="88899"/>
                </a:moveTo>
                <a:lnTo>
                  <a:pt x="2780043" y="88899"/>
                </a:lnTo>
                <a:lnTo>
                  <a:pt x="2917257" y="50799"/>
                </a:lnTo>
                <a:lnTo>
                  <a:pt x="3483415" y="50799"/>
                </a:lnTo>
                <a:lnTo>
                  <a:pt x="3435268" y="63499"/>
                </a:lnTo>
                <a:lnTo>
                  <a:pt x="3291826" y="63499"/>
                </a:lnTo>
                <a:lnTo>
                  <a:pt x="3244361" y="76199"/>
                </a:lnTo>
                <a:lnTo>
                  <a:pt x="3149976" y="76199"/>
                </a:lnTo>
                <a:lnTo>
                  <a:pt x="3103066" y="88899"/>
                </a:lnTo>
                <a:close/>
              </a:path>
              <a:path w="7160895" h="7150100">
                <a:moveTo>
                  <a:pt x="4380329" y="88899"/>
                </a:moveTo>
                <a:lnTo>
                  <a:pt x="4057354" y="88899"/>
                </a:lnTo>
                <a:lnTo>
                  <a:pt x="4010435" y="76199"/>
                </a:lnTo>
                <a:lnTo>
                  <a:pt x="3916036" y="76199"/>
                </a:lnTo>
                <a:lnTo>
                  <a:pt x="3868564" y="63499"/>
                </a:lnTo>
                <a:lnTo>
                  <a:pt x="3725109" y="63499"/>
                </a:lnTo>
                <a:lnTo>
                  <a:pt x="3676959" y="50799"/>
                </a:lnTo>
                <a:lnTo>
                  <a:pt x="4243116" y="50799"/>
                </a:lnTo>
                <a:lnTo>
                  <a:pt x="4380329" y="88899"/>
                </a:lnTo>
                <a:close/>
              </a:path>
              <a:path w="7160895" h="7150100">
                <a:moveTo>
                  <a:pt x="3056900" y="7061199"/>
                </a:moveTo>
                <a:lnTo>
                  <a:pt x="2734735" y="7061199"/>
                </a:lnTo>
                <a:lnTo>
                  <a:pt x="2467675" y="6984999"/>
                </a:lnTo>
                <a:lnTo>
                  <a:pt x="2424002" y="6959599"/>
                </a:lnTo>
                <a:lnTo>
                  <a:pt x="2294499" y="6921499"/>
                </a:lnTo>
                <a:lnTo>
                  <a:pt x="2251851" y="6896099"/>
                </a:lnTo>
                <a:lnTo>
                  <a:pt x="2167358" y="6870699"/>
                </a:lnTo>
                <a:lnTo>
                  <a:pt x="2125522" y="6845299"/>
                </a:lnTo>
                <a:lnTo>
                  <a:pt x="2083964" y="6832599"/>
                </a:lnTo>
                <a:lnTo>
                  <a:pt x="2042689" y="6807199"/>
                </a:lnTo>
                <a:lnTo>
                  <a:pt x="2001701" y="6794499"/>
                </a:lnTo>
                <a:lnTo>
                  <a:pt x="1920603" y="6743699"/>
                </a:lnTo>
                <a:lnTo>
                  <a:pt x="1880501" y="6730999"/>
                </a:lnTo>
                <a:lnTo>
                  <a:pt x="1840702" y="6705599"/>
                </a:lnTo>
                <a:lnTo>
                  <a:pt x="1723166" y="6629399"/>
                </a:lnTo>
                <a:lnTo>
                  <a:pt x="1684622" y="6616699"/>
                </a:lnTo>
                <a:lnTo>
                  <a:pt x="1570948" y="6540499"/>
                </a:lnTo>
                <a:lnTo>
                  <a:pt x="1460300" y="6464299"/>
                </a:lnTo>
                <a:lnTo>
                  <a:pt x="1424109" y="6426199"/>
                </a:lnTo>
                <a:lnTo>
                  <a:pt x="1352789" y="6375399"/>
                </a:lnTo>
                <a:lnTo>
                  <a:pt x="1282911" y="6324599"/>
                </a:lnTo>
                <a:lnTo>
                  <a:pt x="1248524" y="6286499"/>
                </a:lnTo>
                <a:lnTo>
                  <a:pt x="1180873" y="6235699"/>
                </a:lnTo>
                <a:lnTo>
                  <a:pt x="1147618" y="6197599"/>
                </a:lnTo>
                <a:lnTo>
                  <a:pt x="1114747" y="6172199"/>
                </a:lnTo>
                <a:lnTo>
                  <a:pt x="1082267" y="6134099"/>
                </a:lnTo>
                <a:lnTo>
                  <a:pt x="1050180" y="6108699"/>
                </a:lnTo>
                <a:lnTo>
                  <a:pt x="1018490" y="6070599"/>
                </a:lnTo>
                <a:lnTo>
                  <a:pt x="987202" y="6045199"/>
                </a:lnTo>
                <a:lnTo>
                  <a:pt x="956321" y="6007099"/>
                </a:lnTo>
                <a:lnTo>
                  <a:pt x="925849" y="5968999"/>
                </a:lnTo>
                <a:lnTo>
                  <a:pt x="895791" y="5943599"/>
                </a:lnTo>
                <a:lnTo>
                  <a:pt x="866152" y="5905499"/>
                </a:lnTo>
                <a:lnTo>
                  <a:pt x="836935" y="5867399"/>
                </a:lnTo>
                <a:lnTo>
                  <a:pt x="808144" y="5841999"/>
                </a:lnTo>
                <a:lnTo>
                  <a:pt x="779784" y="5803899"/>
                </a:lnTo>
                <a:lnTo>
                  <a:pt x="751858" y="5765799"/>
                </a:lnTo>
                <a:lnTo>
                  <a:pt x="724371" y="5727699"/>
                </a:lnTo>
                <a:lnTo>
                  <a:pt x="697327" y="5689599"/>
                </a:lnTo>
                <a:lnTo>
                  <a:pt x="670730" y="5664199"/>
                </a:lnTo>
                <a:lnTo>
                  <a:pt x="644584" y="5626099"/>
                </a:lnTo>
                <a:lnTo>
                  <a:pt x="618893" y="5587999"/>
                </a:lnTo>
                <a:lnTo>
                  <a:pt x="593661" y="5549899"/>
                </a:lnTo>
                <a:lnTo>
                  <a:pt x="568892" y="5511799"/>
                </a:lnTo>
                <a:lnTo>
                  <a:pt x="544591" y="5473699"/>
                </a:lnTo>
                <a:lnTo>
                  <a:pt x="520761" y="5435599"/>
                </a:lnTo>
                <a:lnTo>
                  <a:pt x="497407" y="5397499"/>
                </a:lnTo>
                <a:lnTo>
                  <a:pt x="474533" y="5359399"/>
                </a:lnTo>
                <a:lnTo>
                  <a:pt x="452142" y="5321299"/>
                </a:lnTo>
                <a:lnTo>
                  <a:pt x="430240" y="5270499"/>
                </a:lnTo>
                <a:lnTo>
                  <a:pt x="408829" y="5232399"/>
                </a:lnTo>
                <a:lnTo>
                  <a:pt x="387915" y="5194299"/>
                </a:lnTo>
                <a:lnTo>
                  <a:pt x="367500" y="5156199"/>
                </a:lnTo>
                <a:lnTo>
                  <a:pt x="347590" y="5118099"/>
                </a:lnTo>
                <a:lnTo>
                  <a:pt x="328189" y="5067299"/>
                </a:lnTo>
                <a:lnTo>
                  <a:pt x="309300" y="5029199"/>
                </a:lnTo>
                <a:lnTo>
                  <a:pt x="290927" y="4991099"/>
                </a:lnTo>
                <a:lnTo>
                  <a:pt x="273076" y="4940299"/>
                </a:lnTo>
                <a:lnTo>
                  <a:pt x="255749" y="4902199"/>
                </a:lnTo>
                <a:lnTo>
                  <a:pt x="238951" y="4864099"/>
                </a:lnTo>
                <a:lnTo>
                  <a:pt x="222686" y="4813299"/>
                </a:lnTo>
                <a:lnTo>
                  <a:pt x="206958" y="4775199"/>
                </a:lnTo>
                <a:lnTo>
                  <a:pt x="191772" y="4737099"/>
                </a:lnTo>
                <a:lnTo>
                  <a:pt x="177130" y="4686299"/>
                </a:lnTo>
                <a:lnTo>
                  <a:pt x="163038" y="4648199"/>
                </a:lnTo>
                <a:lnTo>
                  <a:pt x="149500" y="4597399"/>
                </a:lnTo>
                <a:lnTo>
                  <a:pt x="136519" y="4559299"/>
                </a:lnTo>
                <a:lnTo>
                  <a:pt x="124101" y="4508499"/>
                </a:lnTo>
                <a:lnTo>
                  <a:pt x="112247" y="4470399"/>
                </a:lnTo>
                <a:lnTo>
                  <a:pt x="100964" y="4419599"/>
                </a:lnTo>
                <a:lnTo>
                  <a:pt x="90255" y="4368799"/>
                </a:lnTo>
                <a:lnTo>
                  <a:pt x="80124" y="4330699"/>
                </a:lnTo>
                <a:lnTo>
                  <a:pt x="70575" y="4279899"/>
                </a:lnTo>
                <a:lnTo>
                  <a:pt x="61613" y="4241799"/>
                </a:lnTo>
                <a:lnTo>
                  <a:pt x="53241" y="4190999"/>
                </a:lnTo>
                <a:lnTo>
                  <a:pt x="45463" y="4140199"/>
                </a:lnTo>
                <a:lnTo>
                  <a:pt x="38284" y="4102099"/>
                </a:lnTo>
                <a:lnTo>
                  <a:pt x="31708" y="4051299"/>
                </a:lnTo>
                <a:lnTo>
                  <a:pt x="25739" y="4000499"/>
                </a:lnTo>
                <a:lnTo>
                  <a:pt x="20381" y="3962399"/>
                </a:lnTo>
                <a:lnTo>
                  <a:pt x="15637" y="3911599"/>
                </a:lnTo>
                <a:lnTo>
                  <a:pt x="11513" y="3860799"/>
                </a:lnTo>
                <a:lnTo>
                  <a:pt x="8012" y="3809999"/>
                </a:lnTo>
                <a:lnTo>
                  <a:pt x="5139" y="3771899"/>
                </a:lnTo>
                <a:lnTo>
                  <a:pt x="2896" y="3721099"/>
                </a:lnTo>
                <a:lnTo>
                  <a:pt x="1290" y="3670299"/>
                </a:lnTo>
                <a:lnTo>
                  <a:pt x="323" y="3619499"/>
                </a:lnTo>
                <a:lnTo>
                  <a:pt x="0" y="3568699"/>
                </a:lnTo>
                <a:lnTo>
                  <a:pt x="323" y="3530599"/>
                </a:lnTo>
                <a:lnTo>
                  <a:pt x="1290" y="3479799"/>
                </a:lnTo>
                <a:lnTo>
                  <a:pt x="2896" y="3428999"/>
                </a:lnTo>
                <a:lnTo>
                  <a:pt x="5139" y="3378199"/>
                </a:lnTo>
                <a:lnTo>
                  <a:pt x="8012" y="3327399"/>
                </a:lnTo>
                <a:lnTo>
                  <a:pt x="11513" y="3289299"/>
                </a:lnTo>
                <a:lnTo>
                  <a:pt x="15637" y="3238499"/>
                </a:lnTo>
                <a:lnTo>
                  <a:pt x="20381" y="3187699"/>
                </a:lnTo>
                <a:lnTo>
                  <a:pt x="25739" y="3136899"/>
                </a:lnTo>
                <a:lnTo>
                  <a:pt x="31708" y="3098799"/>
                </a:lnTo>
                <a:lnTo>
                  <a:pt x="38284" y="3047999"/>
                </a:lnTo>
                <a:lnTo>
                  <a:pt x="45463" y="2997199"/>
                </a:lnTo>
                <a:lnTo>
                  <a:pt x="53241" y="2959099"/>
                </a:lnTo>
                <a:lnTo>
                  <a:pt x="61613" y="2908299"/>
                </a:lnTo>
                <a:lnTo>
                  <a:pt x="70575" y="2870199"/>
                </a:lnTo>
                <a:lnTo>
                  <a:pt x="80124" y="2819399"/>
                </a:lnTo>
                <a:lnTo>
                  <a:pt x="90255" y="2768599"/>
                </a:lnTo>
                <a:lnTo>
                  <a:pt x="100964" y="2730499"/>
                </a:lnTo>
                <a:lnTo>
                  <a:pt x="112247" y="2679699"/>
                </a:lnTo>
                <a:lnTo>
                  <a:pt x="124101" y="2641599"/>
                </a:lnTo>
                <a:lnTo>
                  <a:pt x="136519" y="2590799"/>
                </a:lnTo>
                <a:lnTo>
                  <a:pt x="149500" y="2552699"/>
                </a:lnTo>
                <a:lnTo>
                  <a:pt x="163038" y="2501899"/>
                </a:lnTo>
                <a:lnTo>
                  <a:pt x="177130" y="2463799"/>
                </a:lnTo>
                <a:lnTo>
                  <a:pt x="191772" y="2412999"/>
                </a:lnTo>
                <a:lnTo>
                  <a:pt x="206958" y="2374899"/>
                </a:lnTo>
                <a:lnTo>
                  <a:pt x="222686" y="2324099"/>
                </a:lnTo>
                <a:lnTo>
                  <a:pt x="238951" y="2285999"/>
                </a:lnTo>
                <a:lnTo>
                  <a:pt x="255749" y="2247899"/>
                </a:lnTo>
                <a:lnTo>
                  <a:pt x="273076" y="2197099"/>
                </a:lnTo>
                <a:lnTo>
                  <a:pt x="290927" y="2158999"/>
                </a:lnTo>
                <a:lnTo>
                  <a:pt x="309300" y="2120899"/>
                </a:lnTo>
                <a:lnTo>
                  <a:pt x="328189" y="2082799"/>
                </a:lnTo>
                <a:lnTo>
                  <a:pt x="347590" y="2031999"/>
                </a:lnTo>
                <a:lnTo>
                  <a:pt x="367500" y="1993899"/>
                </a:lnTo>
                <a:lnTo>
                  <a:pt x="387915" y="1955799"/>
                </a:lnTo>
                <a:lnTo>
                  <a:pt x="408829" y="1917699"/>
                </a:lnTo>
                <a:lnTo>
                  <a:pt x="430240" y="1866899"/>
                </a:lnTo>
                <a:lnTo>
                  <a:pt x="452142" y="1828799"/>
                </a:lnTo>
                <a:lnTo>
                  <a:pt x="474533" y="1790699"/>
                </a:lnTo>
                <a:lnTo>
                  <a:pt x="497407" y="1752599"/>
                </a:lnTo>
                <a:lnTo>
                  <a:pt x="520761" y="1714499"/>
                </a:lnTo>
                <a:lnTo>
                  <a:pt x="544591" y="1676399"/>
                </a:lnTo>
                <a:lnTo>
                  <a:pt x="568892" y="1638299"/>
                </a:lnTo>
                <a:lnTo>
                  <a:pt x="593661" y="1600199"/>
                </a:lnTo>
                <a:lnTo>
                  <a:pt x="618893" y="1562099"/>
                </a:lnTo>
                <a:lnTo>
                  <a:pt x="644584" y="1523999"/>
                </a:lnTo>
                <a:lnTo>
                  <a:pt x="670730" y="1485899"/>
                </a:lnTo>
                <a:lnTo>
                  <a:pt x="697327" y="1447799"/>
                </a:lnTo>
                <a:lnTo>
                  <a:pt x="724371" y="1422399"/>
                </a:lnTo>
                <a:lnTo>
                  <a:pt x="751858" y="1384299"/>
                </a:lnTo>
                <a:lnTo>
                  <a:pt x="779784" y="1346199"/>
                </a:lnTo>
                <a:lnTo>
                  <a:pt x="808144" y="1308099"/>
                </a:lnTo>
                <a:lnTo>
                  <a:pt x="836935" y="1269999"/>
                </a:lnTo>
                <a:lnTo>
                  <a:pt x="866152" y="1244599"/>
                </a:lnTo>
                <a:lnTo>
                  <a:pt x="895791" y="1206499"/>
                </a:lnTo>
                <a:lnTo>
                  <a:pt x="925849" y="1168399"/>
                </a:lnTo>
                <a:lnTo>
                  <a:pt x="956321" y="1142999"/>
                </a:lnTo>
                <a:lnTo>
                  <a:pt x="987202" y="1104899"/>
                </a:lnTo>
                <a:lnTo>
                  <a:pt x="1018490" y="1079499"/>
                </a:lnTo>
                <a:lnTo>
                  <a:pt x="1050180" y="1041399"/>
                </a:lnTo>
                <a:lnTo>
                  <a:pt x="1082267" y="1015999"/>
                </a:lnTo>
                <a:lnTo>
                  <a:pt x="1114747" y="977899"/>
                </a:lnTo>
                <a:lnTo>
                  <a:pt x="1147618" y="952499"/>
                </a:lnTo>
                <a:lnTo>
                  <a:pt x="1180873" y="914399"/>
                </a:lnTo>
                <a:lnTo>
                  <a:pt x="1248524" y="863599"/>
                </a:lnTo>
                <a:lnTo>
                  <a:pt x="1282911" y="825499"/>
                </a:lnTo>
                <a:lnTo>
                  <a:pt x="1317668" y="800099"/>
                </a:lnTo>
                <a:lnTo>
                  <a:pt x="1388271" y="749299"/>
                </a:lnTo>
                <a:lnTo>
                  <a:pt x="1424109" y="711199"/>
                </a:lnTo>
                <a:lnTo>
                  <a:pt x="1496840" y="660399"/>
                </a:lnTo>
                <a:lnTo>
                  <a:pt x="1608509" y="584199"/>
                </a:lnTo>
                <a:lnTo>
                  <a:pt x="1723166" y="507999"/>
                </a:lnTo>
                <a:lnTo>
                  <a:pt x="1762030" y="495299"/>
                </a:lnTo>
                <a:lnTo>
                  <a:pt x="1880501" y="419099"/>
                </a:lnTo>
                <a:lnTo>
                  <a:pt x="1920603" y="406399"/>
                </a:lnTo>
                <a:lnTo>
                  <a:pt x="2001701" y="355599"/>
                </a:lnTo>
                <a:lnTo>
                  <a:pt x="2042689" y="342899"/>
                </a:lnTo>
                <a:lnTo>
                  <a:pt x="2083964" y="317499"/>
                </a:lnTo>
                <a:lnTo>
                  <a:pt x="2125522" y="304799"/>
                </a:lnTo>
                <a:lnTo>
                  <a:pt x="2167358" y="279399"/>
                </a:lnTo>
                <a:lnTo>
                  <a:pt x="2251851" y="253999"/>
                </a:lnTo>
                <a:lnTo>
                  <a:pt x="2294499" y="228599"/>
                </a:lnTo>
                <a:lnTo>
                  <a:pt x="2424002" y="190499"/>
                </a:lnTo>
                <a:lnTo>
                  <a:pt x="2467675" y="165099"/>
                </a:lnTo>
                <a:lnTo>
                  <a:pt x="2734735" y="88899"/>
                </a:lnTo>
                <a:lnTo>
                  <a:pt x="3056350" y="88899"/>
                </a:lnTo>
                <a:lnTo>
                  <a:pt x="2963515" y="114299"/>
                </a:lnTo>
                <a:lnTo>
                  <a:pt x="2917405" y="114299"/>
                </a:lnTo>
                <a:lnTo>
                  <a:pt x="2825820" y="139699"/>
                </a:lnTo>
                <a:lnTo>
                  <a:pt x="2780354" y="139699"/>
                </a:lnTo>
                <a:lnTo>
                  <a:pt x="2468578" y="228599"/>
                </a:lnTo>
                <a:lnTo>
                  <a:pt x="2425016" y="253999"/>
                </a:lnTo>
                <a:lnTo>
                  <a:pt x="2295887" y="292099"/>
                </a:lnTo>
                <a:lnTo>
                  <a:pt x="2253378" y="317499"/>
                </a:lnTo>
                <a:lnTo>
                  <a:pt x="2169184" y="342899"/>
                </a:lnTo>
                <a:lnTo>
                  <a:pt x="2127509" y="368299"/>
                </a:lnTo>
                <a:lnTo>
                  <a:pt x="2086120" y="380999"/>
                </a:lnTo>
                <a:lnTo>
                  <a:pt x="2004218" y="431799"/>
                </a:lnTo>
                <a:lnTo>
                  <a:pt x="1963714" y="444499"/>
                </a:lnTo>
                <a:lnTo>
                  <a:pt x="1883619" y="495299"/>
                </a:lnTo>
                <a:lnTo>
                  <a:pt x="1844037" y="507999"/>
                </a:lnTo>
                <a:lnTo>
                  <a:pt x="1727204" y="584199"/>
                </a:lnTo>
                <a:lnTo>
                  <a:pt x="1613329" y="660399"/>
                </a:lnTo>
                <a:lnTo>
                  <a:pt x="1502524" y="736599"/>
                </a:lnTo>
                <a:lnTo>
                  <a:pt x="1430417" y="787399"/>
                </a:lnTo>
                <a:lnTo>
                  <a:pt x="1359759" y="838199"/>
                </a:lnTo>
                <a:lnTo>
                  <a:pt x="1324984" y="876299"/>
                </a:lnTo>
                <a:lnTo>
                  <a:pt x="1256564" y="927099"/>
                </a:lnTo>
                <a:lnTo>
                  <a:pt x="1222926" y="965199"/>
                </a:lnTo>
                <a:lnTo>
                  <a:pt x="1189677" y="990599"/>
                </a:lnTo>
                <a:lnTo>
                  <a:pt x="1156819" y="1028699"/>
                </a:lnTo>
                <a:lnTo>
                  <a:pt x="1124357" y="1054099"/>
                </a:lnTo>
                <a:lnTo>
                  <a:pt x="1092296" y="1092199"/>
                </a:lnTo>
                <a:lnTo>
                  <a:pt x="1060639" y="1117599"/>
                </a:lnTo>
                <a:lnTo>
                  <a:pt x="1029391" y="1155699"/>
                </a:lnTo>
                <a:lnTo>
                  <a:pt x="998555" y="1181099"/>
                </a:lnTo>
                <a:lnTo>
                  <a:pt x="968137" y="1219199"/>
                </a:lnTo>
                <a:lnTo>
                  <a:pt x="938140" y="1244599"/>
                </a:lnTo>
                <a:lnTo>
                  <a:pt x="908569" y="1282699"/>
                </a:lnTo>
                <a:lnTo>
                  <a:pt x="879428" y="1320799"/>
                </a:lnTo>
                <a:lnTo>
                  <a:pt x="850720" y="1358899"/>
                </a:lnTo>
                <a:lnTo>
                  <a:pt x="822451" y="1384299"/>
                </a:lnTo>
                <a:lnTo>
                  <a:pt x="794624" y="1422399"/>
                </a:lnTo>
                <a:lnTo>
                  <a:pt x="767244" y="1460499"/>
                </a:lnTo>
                <a:lnTo>
                  <a:pt x="740315" y="1498599"/>
                </a:lnTo>
                <a:lnTo>
                  <a:pt x="713841" y="1536699"/>
                </a:lnTo>
                <a:lnTo>
                  <a:pt x="687826" y="1574799"/>
                </a:lnTo>
                <a:lnTo>
                  <a:pt x="662275" y="1612899"/>
                </a:lnTo>
                <a:lnTo>
                  <a:pt x="637192" y="1638299"/>
                </a:lnTo>
                <a:lnTo>
                  <a:pt x="612580" y="1676399"/>
                </a:lnTo>
                <a:lnTo>
                  <a:pt x="588445" y="1727199"/>
                </a:lnTo>
                <a:lnTo>
                  <a:pt x="564790" y="1765299"/>
                </a:lnTo>
                <a:lnTo>
                  <a:pt x="541620" y="1803399"/>
                </a:lnTo>
                <a:lnTo>
                  <a:pt x="518938" y="1841499"/>
                </a:lnTo>
                <a:lnTo>
                  <a:pt x="496750" y="1879599"/>
                </a:lnTo>
                <a:lnTo>
                  <a:pt x="475058" y="1917699"/>
                </a:lnTo>
                <a:lnTo>
                  <a:pt x="453869" y="1955799"/>
                </a:lnTo>
                <a:lnTo>
                  <a:pt x="433185" y="1993899"/>
                </a:lnTo>
                <a:lnTo>
                  <a:pt x="413011" y="2044699"/>
                </a:lnTo>
                <a:lnTo>
                  <a:pt x="393351" y="2082799"/>
                </a:lnTo>
                <a:lnTo>
                  <a:pt x="374209" y="2120899"/>
                </a:lnTo>
                <a:lnTo>
                  <a:pt x="355590" y="2158999"/>
                </a:lnTo>
                <a:lnTo>
                  <a:pt x="337498" y="2209799"/>
                </a:lnTo>
                <a:lnTo>
                  <a:pt x="319937" y="2247899"/>
                </a:lnTo>
                <a:lnTo>
                  <a:pt x="302911" y="2285999"/>
                </a:lnTo>
                <a:lnTo>
                  <a:pt x="286424" y="2336799"/>
                </a:lnTo>
                <a:lnTo>
                  <a:pt x="270481" y="2374899"/>
                </a:lnTo>
                <a:lnTo>
                  <a:pt x="255086" y="2412999"/>
                </a:lnTo>
                <a:lnTo>
                  <a:pt x="240243" y="2463799"/>
                </a:lnTo>
                <a:lnTo>
                  <a:pt x="225956" y="2501899"/>
                </a:lnTo>
                <a:lnTo>
                  <a:pt x="212230" y="2552699"/>
                </a:lnTo>
                <a:lnTo>
                  <a:pt x="199068" y="2590799"/>
                </a:lnTo>
                <a:lnTo>
                  <a:pt x="186476" y="2641599"/>
                </a:lnTo>
                <a:lnTo>
                  <a:pt x="174457" y="2679699"/>
                </a:lnTo>
                <a:lnTo>
                  <a:pt x="163015" y="2730499"/>
                </a:lnTo>
                <a:lnTo>
                  <a:pt x="152154" y="2768599"/>
                </a:lnTo>
                <a:lnTo>
                  <a:pt x="141880" y="2819399"/>
                </a:lnTo>
                <a:lnTo>
                  <a:pt x="132195" y="2870199"/>
                </a:lnTo>
                <a:lnTo>
                  <a:pt x="123105" y="2908299"/>
                </a:lnTo>
                <a:lnTo>
                  <a:pt x="114613" y="2959099"/>
                </a:lnTo>
                <a:lnTo>
                  <a:pt x="106724" y="2997199"/>
                </a:lnTo>
                <a:lnTo>
                  <a:pt x="99442" y="3047999"/>
                </a:lnTo>
                <a:lnTo>
                  <a:pt x="92771" y="3098799"/>
                </a:lnTo>
                <a:lnTo>
                  <a:pt x="86715" y="3149599"/>
                </a:lnTo>
                <a:lnTo>
                  <a:pt x="81279" y="3187699"/>
                </a:lnTo>
                <a:lnTo>
                  <a:pt x="76466" y="3238499"/>
                </a:lnTo>
                <a:lnTo>
                  <a:pt x="72282" y="3289299"/>
                </a:lnTo>
                <a:lnTo>
                  <a:pt x="68729" y="3327399"/>
                </a:lnTo>
                <a:lnTo>
                  <a:pt x="65813" y="3378199"/>
                </a:lnTo>
                <a:lnTo>
                  <a:pt x="63538" y="3428999"/>
                </a:lnTo>
                <a:lnTo>
                  <a:pt x="61908" y="3479799"/>
                </a:lnTo>
                <a:lnTo>
                  <a:pt x="60927" y="3530599"/>
                </a:lnTo>
                <a:lnTo>
                  <a:pt x="60598" y="3568699"/>
                </a:lnTo>
                <a:lnTo>
                  <a:pt x="60927" y="3619499"/>
                </a:lnTo>
                <a:lnTo>
                  <a:pt x="61910" y="3670299"/>
                </a:lnTo>
                <a:lnTo>
                  <a:pt x="63543" y="3721099"/>
                </a:lnTo>
                <a:lnTo>
                  <a:pt x="65821" y="3771899"/>
                </a:lnTo>
                <a:lnTo>
                  <a:pt x="68741" y="3809999"/>
                </a:lnTo>
                <a:lnTo>
                  <a:pt x="72299" y="3860799"/>
                </a:lnTo>
                <a:lnTo>
                  <a:pt x="76489" y="3911599"/>
                </a:lnTo>
                <a:lnTo>
                  <a:pt x="81309" y="3962399"/>
                </a:lnTo>
                <a:lnTo>
                  <a:pt x="86753" y="4000499"/>
                </a:lnTo>
                <a:lnTo>
                  <a:pt x="92817" y="4051299"/>
                </a:lnTo>
                <a:lnTo>
                  <a:pt x="99497" y="4102099"/>
                </a:lnTo>
                <a:lnTo>
                  <a:pt x="106789" y="4140199"/>
                </a:lnTo>
                <a:lnTo>
                  <a:pt x="114689" y="4190999"/>
                </a:lnTo>
                <a:lnTo>
                  <a:pt x="123192" y="4241799"/>
                </a:lnTo>
                <a:lnTo>
                  <a:pt x="132295" y="4279899"/>
                </a:lnTo>
                <a:lnTo>
                  <a:pt x="141992" y="4330699"/>
                </a:lnTo>
                <a:lnTo>
                  <a:pt x="152280" y="4368799"/>
                </a:lnTo>
                <a:lnTo>
                  <a:pt x="163154" y="4419599"/>
                </a:lnTo>
                <a:lnTo>
                  <a:pt x="174610" y="4470399"/>
                </a:lnTo>
                <a:lnTo>
                  <a:pt x="186644" y="4508499"/>
                </a:lnTo>
                <a:lnTo>
                  <a:pt x="199252" y="4559299"/>
                </a:lnTo>
                <a:lnTo>
                  <a:pt x="212430" y="4597399"/>
                </a:lnTo>
                <a:lnTo>
                  <a:pt x="226172" y="4648199"/>
                </a:lnTo>
                <a:lnTo>
                  <a:pt x="240476" y="4686299"/>
                </a:lnTo>
                <a:lnTo>
                  <a:pt x="255336" y="4724399"/>
                </a:lnTo>
                <a:lnTo>
                  <a:pt x="270748" y="4775199"/>
                </a:lnTo>
                <a:lnTo>
                  <a:pt x="286709" y="4813299"/>
                </a:lnTo>
                <a:lnTo>
                  <a:pt x="303214" y="4864099"/>
                </a:lnTo>
                <a:lnTo>
                  <a:pt x="320259" y="4902199"/>
                </a:lnTo>
                <a:lnTo>
                  <a:pt x="337839" y="4940299"/>
                </a:lnTo>
                <a:lnTo>
                  <a:pt x="355950" y="4991099"/>
                </a:lnTo>
                <a:lnTo>
                  <a:pt x="374588" y="5029199"/>
                </a:lnTo>
                <a:lnTo>
                  <a:pt x="393749" y="5067299"/>
                </a:lnTo>
                <a:lnTo>
                  <a:pt x="413429" y="5105399"/>
                </a:lnTo>
                <a:lnTo>
                  <a:pt x="433623" y="5156199"/>
                </a:lnTo>
                <a:lnTo>
                  <a:pt x="454327" y="5194299"/>
                </a:lnTo>
                <a:lnTo>
                  <a:pt x="475537" y="5232399"/>
                </a:lnTo>
                <a:lnTo>
                  <a:pt x="497248" y="5270499"/>
                </a:lnTo>
                <a:lnTo>
                  <a:pt x="519457" y="5308599"/>
                </a:lnTo>
                <a:lnTo>
                  <a:pt x="542158" y="5346699"/>
                </a:lnTo>
                <a:lnTo>
                  <a:pt x="565349" y="5384799"/>
                </a:lnTo>
                <a:lnTo>
                  <a:pt x="589024" y="5422899"/>
                </a:lnTo>
                <a:lnTo>
                  <a:pt x="613179" y="5460999"/>
                </a:lnTo>
                <a:lnTo>
                  <a:pt x="637811" y="5499099"/>
                </a:lnTo>
                <a:lnTo>
                  <a:pt x="662914" y="5537199"/>
                </a:lnTo>
                <a:lnTo>
                  <a:pt x="688485" y="5575299"/>
                </a:lnTo>
                <a:lnTo>
                  <a:pt x="714520" y="5613399"/>
                </a:lnTo>
                <a:lnTo>
                  <a:pt x="741013" y="5651499"/>
                </a:lnTo>
                <a:lnTo>
                  <a:pt x="767962" y="5689599"/>
                </a:lnTo>
                <a:lnTo>
                  <a:pt x="795361" y="5727699"/>
                </a:lnTo>
                <a:lnTo>
                  <a:pt x="823206" y="5765799"/>
                </a:lnTo>
                <a:lnTo>
                  <a:pt x="851494" y="5791199"/>
                </a:lnTo>
                <a:lnTo>
                  <a:pt x="880220" y="5829299"/>
                </a:lnTo>
                <a:lnTo>
                  <a:pt x="909379" y="5867399"/>
                </a:lnTo>
                <a:lnTo>
                  <a:pt x="938968" y="5892799"/>
                </a:lnTo>
                <a:lnTo>
                  <a:pt x="968982" y="5930899"/>
                </a:lnTo>
                <a:lnTo>
                  <a:pt x="999417" y="5968999"/>
                </a:lnTo>
                <a:lnTo>
                  <a:pt x="1030268" y="5994399"/>
                </a:lnTo>
                <a:lnTo>
                  <a:pt x="1061532" y="6032499"/>
                </a:lnTo>
                <a:lnTo>
                  <a:pt x="1093205" y="6057899"/>
                </a:lnTo>
                <a:lnTo>
                  <a:pt x="1125281" y="6095999"/>
                </a:lnTo>
                <a:lnTo>
                  <a:pt x="1157757" y="6121399"/>
                </a:lnTo>
                <a:lnTo>
                  <a:pt x="1190629" y="6159499"/>
                </a:lnTo>
                <a:lnTo>
                  <a:pt x="1223892" y="6184899"/>
                </a:lnTo>
                <a:lnTo>
                  <a:pt x="1257542" y="6222999"/>
                </a:lnTo>
                <a:lnTo>
                  <a:pt x="1325986" y="6273799"/>
                </a:lnTo>
                <a:lnTo>
                  <a:pt x="1360771" y="6299199"/>
                </a:lnTo>
                <a:lnTo>
                  <a:pt x="1395927" y="6337299"/>
                </a:lnTo>
                <a:lnTo>
                  <a:pt x="1467331" y="6388099"/>
                </a:lnTo>
                <a:lnTo>
                  <a:pt x="1577107" y="6464299"/>
                </a:lnTo>
                <a:lnTo>
                  <a:pt x="1689984" y="6540499"/>
                </a:lnTo>
                <a:lnTo>
                  <a:pt x="1805849" y="6616699"/>
                </a:lnTo>
                <a:lnTo>
                  <a:pt x="1845114" y="6642099"/>
                </a:lnTo>
                <a:lnTo>
                  <a:pt x="1884694" y="6654799"/>
                </a:lnTo>
                <a:lnTo>
                  <a:pt x="1964783" y="6705599"/>
                </a:lnTo>
                <a:lnTo>
                  <a:pt x="2005282" y="6718299"/>
                </a:lnTo>
                <a:lnTo>
                  <a:pt x="2046080" y="6743699"/>
                </a:lnTo>
                <a:lnTo>
                  <a:pt x="2087171" y="6756399"/>
                </a:lnTo>
                <a:lnTo>
                  <a:pt x="2128552" y="6781799"/>
                </a:lnTo>
                <a:lnTo>
                  <a:pt x="2170218" y="6794499"/>
                </a:lnTo>
                <a:lnTo>
                  <a:pt x="2212165" y="6819899"/>
                </a:lnTo>
                <a:lnTo>
                  <a:pt x="2254388" y="6832599"/>
                </a:lnTo>
                <a:lnTo>
                  <a:pt x="2296884" y="6857999"/>
                </a:lnTo>
                <a:lnTo>
                  <a:pt x="2425965" y="6896099"/>
                </a:lnTo>
                <a:lnTo>
                  <a:pt x="2469509" y="6921499"/>
                </a:lnTo>
                <a:lnTo>
                  <a:pt x="2781113" y="7010399"/>
                </a:lnTo>
                <a:lnTo>
                  <a:pt x="2826548" y="7010399"/>
                </a:lnTo>
                <a:lnTo>
                  <a:pt x="2918067" y="7035799"/>
                </a:lnTo>
                <a:lnTo>
                  <a:pt x="2964141" y="7035799"/>
                </a:lnTo>
                <a:lnTo>
                  <a:pt x="3056900" y="7061199"/>
                </a:lnTo>
                <a:close/>
              </a:path>
              <a:path w="7160895" h="7150100">
                <a:moveTo>
                  <a:pt x="4374916" y="7073899"/>
                </a:moveTo>
                <a:lnTo>
                  <a:pt x="4009968" y="7073899"/>
                </a:lnTo>
                <a:lnTo>
                  <a:pt x="4056845" y="7061199"/>
                </a:lnTo>
                <a:lnTo>
                  <a:pt x="4103530" y="7061199"/>
                </a:lnTo>
                <a:lnTo>
                  <a:pt x="4196311" y="7035799"/>
                </a:lnTo>
                <a:lnTo>
                  <a:pt x="4242397" y="7035799"/>
                </a:lnTo>
                <a:lnTo>
                  <a:pt x="4333942" y="7010399"/>
                </a:lnTo>
                <a:lnTo>
                  <a:pt x="4379391" y="7010399"/>
                </a:lnTo>
                <a:lnTo>
                  <a:pt x="4691116" y="6921499"/>
                </a:lnTo>
                <a:lnTo>
                  <a:pt x="4734679" y="6896099"/>
                </a:lnTo>
                <a:lnTo>
                  <a:pt x="4863822" y="6857999"/>
                </a:lnTo>
                <a:lnTo>
                  <a:pt x="4906341" y="6832599"/>
                </a:lnTo>
                <a:lnTo>
                  <a:pt x="4948587" y="6819899"/>
                </a:lnTo>
                <a:lnTo>
                  <a:pt x="4990557" y="6794499"/>
                </a:lnTo>
                <a:lnTo>
                  <a:pt x="5032246" y="6781799"/>
                </a:lnTo>
                <a:lnTo>
                  <a:pt x="5073651" y="6756399"/>
                </a:lnTo>
                <a:lnTo>
                  <a:pt x="5114766" y="6743699"/>
                </a:lnTo>
                <a:lnTo>
                  <a:pt x="5155589" y="6718299"/>
                </a:lnTo>
                <a:lnTo>
                  <a:pt x="5196113" y="6705599"/>
                </a:lnTo>
                <a:lnTo>
                  <a:pt x="5276254" y="6654799"/>
                </a:lnTo>
                <a:lnTo>
                  <a:pt x="5315860" y="6642099"/>
                </a:lnTo>
                <a:lnTo>
                  <a:pt x="5355152" y="6616699"/>
                </a:lnTo>
                <a:lnTo>
                  <a:pt x="5471099" y="6540499"/>
                </a:lnTo>
                <a:lnTo>
                  <a:pt x="5584061" y="6464299"/>
                </a:lnTo>
                <a:lnTo>
                  <a:pt x="5693924" y="6388099"/>
                </a:lnTo>
                <a:lnTo>
                  <a:pt x="5765387" y="6337299"/>
                </a:lnTo>
                <a:lnTo>
                  <a:pt x="5800573" y="6299199"/>
                </a:lnTo>
                <a:lnTo>
                  <a:pt x="5835388" y="6273799"/>
                </a:lnTo>
                <a:lnTo>
                  <a:pt x="5903892" y="6222999"/>
                </a:lnTo>
                <a:lnTo>
                  <a:pt x="5937572" y="6184899"/>
                </a:lnTo>
                <a:lnTo>
                  <a:pt x="5970865" y="6159499"/>
                </a:lnTo>
                <a:lnTo>
                  <a:pt x="6003767" y="6121399"/>
                </a:lnTo>
                <a:lnTo>
                  <a:pt x="6036273" y="6095999"/>
                </a:lnTo>
                <a:lnTo>
                  <a:pt x="6068380" y="6057899"/>
                </a:lnTo>
                <a:lnTo>
                  <a:pt x="6100082" y="6032499"/>
                </a:lnTo>
                <a:lnTo>
                  <a:pt x="6131377" y="5994399"/>
                </a:lnTo>
                <a:lnTo>
                  <a:pt x="6162259" y="5968999"/>
                </a:lnTo>
                <a:lnTo>
                  <a:pt x="6192724" y="5930899"/>
                </a:lnTo>
                <a:lnTo>
                  <a:pt x="6222768" y="5892799"/>
                </a:lnTo>
                <a:lnTo>
                  <a:pt x="6252387" y="5867399"/>
                </a:lnTo>
                <a:lnTo>
                  <a:pt x="6281576" y="5829299"/>
                </a:lnTo>
                <a:lnTo>
                  <a:pt x="6310331" y="5791199"/>
                </a:lnTo>
                <a:lnTo>
                  <a:pt x="6338649" y="5765799"/>
                </a:lnTo>
                <a:lnTo>
                  <a:pt x="6366524" y="5727699"/>
                </a:lnTo>
                <a:lnTo>
                  <a:pt x="6393952" y="5689599"/>
                </a:lnTo>
                <a:lnTo>
                  <a:pt x="6420930" y="5651499"/>
                </a:lnTo>
                <a:lnTo>
                  <a:pt x="6447453" y="5613399"/>
                </a:lnTo>
                <a:lnTo>
                  <a:pt x="6473516" y="5575299"/>
                </a:lnTo>
                <a:lnTo>
                  <a:pt x="6499115" y="5537199"/>
                </a:lnTo>
                <a:lnTo>
                  <a:pt x="6524247" y="5499099"/>
                </a:lnTo>
                <a:lnTo>
                  <a:pt x="6548907" y="5460999"/>
                </a:lnTo>
                <a:lnTo>
                  <a:pt x="6573090" y="5422899"/>
                </a:lnTo>
                <a:lnTo>
                  <a:pt x="6596792" y="5384799"/>
                </a:lnTo>
                <a:lnTo>
                  <a:pt x="6620010" y="5346699"/>
                </a:lnTo>
                <a:lnTo>
                  <a:pt x="6642738" y="5308599"/>
                </a:lnTo>
                <a:lnTo>
                  <a:pt x="6664973" y="5270499"/>
                </a:lnTo>
                <a:lnTo>
                  <a:pt x="6686711" y="5232399"/>
                </a:lnTo>
                <a:lnTo>
                  <a:pt x="6707946" y="5194299"/>
                </a:lnTo>
                <a:lnTo>
                  <a:pt x="6728675" y="5156199"/>
                </a:lnTo>
                <a:lnTo>
                  <a:pt x="6748894" y="5105399"/>
                </a:lnTo>
                <a:lnTo>
                  <a:pt x="6768598" y="5067299"/>
                </a:lnTo>
                <a:lnTo>
                  <a:pt x="6787783" y="5029199"/>
                </a:lnTo>
                <a:lnTo>
                  <a:pt x="6806445" y="4991099"/>
                </a:lnTo>
                <a:lnTo>
                  <a:pt x="6824579" y="4940299"/>
                </a:lnTo>
                <a:lnTo>
                  <a:pt x="6842182" y="4902199"/>
                </a:lnTo>
                <a:lnTo>
                  <a:pt x="6859248" y="4864099"/>
                </a:lnTo>
                <a:lnTo>
                  <a:pt x="6875774" y="4813299"/>
                </a:lnTo>
                <a:lnTo>
                  <a:pt x="6891756" y="4775199"/>
                </a:lnTo>
                <a:lnTo>
                  <a:pt x="6907189" y="4724399"/>
                </a:lnTo>
                <a:lnTo>
                  <a:pt x="6922069" y="4686299"/>
                </a:lnTo>
                <a:lnTo>
                  <a:pt x="6936391" y="4648199"/>
                </a:lnTo>
                <a:lnTo>
                  <a:pt x="6950152" y="4597399"/>
                </a:lnTo>
                <a:lnTo>
                  <a:pt x="6963348" y="4559299"/>
                </a:lnTo>
                <a:lnTo>
                  <a:pt x="6975973" y="4508499"/>
                </a:lnTo>
                <a:lnTo>
                  <a:pt x="6988023" y="4470399"/>
                </a:lnTo>
                <a:lnTo>
                  <a:pt x="6999496" y="4419599"/>
                </a:lnTo>
                <a:lnTo>
                  <a:pt x="7010385" y="4368799"/>
                </a:lnTo>
                <a:lnTo>
                  <a:pt x="7020687" y="4330699"/>
                </a:lnTo>
                <a:lnTo>
                  <a:pt x="7030398" y="4279899"/>
                </a:lnTo>
                <a:lnTo>
                  <a:pt x="7039513" y="4241799"/>
                </a:lnTo>
                <a:lnTo>
                  <a:pt x="7048028" y="4190999"/>
                </a:lnTo>
                <a:lnTo>
                  <a:pt x="7055939" y="4140199"/>
                </a:lnTo>
                <a:lnTo>
                  <a:pt x="7063242" y="4102099"/>
                </a:lnTo>
                <a:lnTo>
                  <a:pt x="7069932" y="4051299"/>
                </a:lnTo>
                <a:lnTo>
                  <a:pt x="7076005" y="4000499"/>
                </a:lnTo>
                <a:lnTo>
                  <a:pt x="7081457" y="3962399"/>
                </a:lnTo>
                <a:lnTo>
                  <a:pt x="7086283" y="3911599"/>
                </a:lnTo>
                <a:lnTo>
                  <a:pt x="7090480" y="3860799"/>
                </a:lnTo>
                <a:lnTo>
                  <a:pt x="7094043" y="3809999"/>
                </a:lnTo>
                <a:lnTo>
                  <a:pt x="7096967" y="3771899"/>
                </a:lnTo>
                <a:lnTo>
                  <a:pt x="7099249" y="3721099"/>
                </a:lnTo>
                <a:lnTo>
                  <a:pt x="7100885" y="3670299"/>
                </a:lnTo>
                <a:lnTo>
                  <a:pt x="7101869" y="3619499"/>
                </a:lnTo>
                <a:lnTo>
                  <a:pt x="7102198" y="3568699"/>
                </a:lnTo>
                <a:lnTo>
                  <a:pt x="7101870" y="3530599"/>
                </a:lnTo>
                <a:lnTo>
                  <a:pt x="7100887" y="3479799"/>
                </a:lnTo>
                <a:lnTo>
                  <a:pt x="7099254" y="3428999"/>
                </a:lnTo>
                <a:lnTo>
                  <a:pt x="7096975" y="3378199"/>
                </a:lnTo>
                <a:lnTo>
                  <a:pt x="7094055" y="3327399"/>
                </a:lnTo>
                <a:lnTo>
                  <a:pt x="7090497" y="3289299"/>
                </a:lnTo>
                <a:lnTo>
                  <a:pt x="7086307" y="3238499"/>
                </a:lnTo>
                <a:lnTo>
                  <a:pt x="7081487" y="3187699"/>
                </a:lnTo>
                <a:lnTo>
                  <a:pt x="7076043" y="3149599"/>
                </a:lnTo>
                <a:lnTo>
                  <a:pt x="7069978" y="3098799"/>
                </a:lnTo>
                <a:lnTo>
                  <a:pt x="7063297" y="3047999"/>
                </a:lnTo>
                <a:lnTo>
                  <a:pt x="7056005" y="2997199"/>
                </a:lnTo>
                <a:lnTo>
                  <a:pt x="7048104" y="2959099"/>
                </a:lnTo>
                <a:lnTo>
                  <a:pt x="7039600" y="2908299"/>
                </a:lnTo>
                <a:lnTo>
                  <a:pt x="7030497" y="2870199"/>
                </a:lnTo>
                <a:lnTo>
                  <a:pt x="7020799" y="2819399"/>
                </a:lnTo>
                <a:lnTo>
                  <a:pt x="7010510" y="2768599"/>
                </a:lnTo>
                <a:lnTo>
                  <a:pt x="6999635" y="2730499"/>
                </a:lnTo>
                <a:lnTo>
                  <a:pt x="6988177" y="2679699"/>
                </a:lnTo>
                <a:lnTo>
                  <a:pt x="6976141" y="2641599"/>
                </a:lnTo>
                <a:lnTo>
                  <a:pt x="6963531" y="2590799"/>
                </a:lnTo>
                <a:lnTo>
                  <a:pt x="6950352" y="2552699"/>
                </a:lnTo>
                <a:lnTo>
                  <a:pt x="6936607" y="2501899"/>
                </a:lnTo>
                <a:lnTo>
                  <a:pt x="6922302" y="2463799"/>
                </a:lnTo>
                <a:lnTo>
                  <a:pt x="6907439" y="2412999"/>
                </a:lnTo>
                <a:lnTo>
                  <a:pt x="6892023" y="2374899"/>
                </a:lnTo>
                <a:lnTo>
                  <a:pt x="6876060" y="2336799"/>
                </a:lnTo>
                <a:lnTo>
                  <a:pt x="6859552" y="2285999"/>
                </a:lnTo>
                <a:lnTo>
                  <a:pt x="6842504" y="2247899"/>
                </a:lnTo>
                <a:lnTo>
                  <a:pt x="6824920" y="2209799"/>
                </a:lnTo>
                <a:lnTo>
                  <a:pt x="6806805" y="2158999"/>
                </a:lnTo>
                <a:lnTo>
                  <a:pt x="6788162" y="2120899"/>
                </a:lnTo>
                <a:lnTo>
                  <a:pt x="6768997" y="2082799"/>
                </a:lnTo>
                <a:lnTo>
                  <a:pt x="6749312" y="2044699"/>
                </a:lnTo>
                <a:lnTo>
                  <a:pt x="6729113" y="1993899"/>
                </a:lnTo>
                <a:lnTo>
                  <a:pt x="6708404" y="1955799"/>
                </a:lnTo>
                <a:lnTo>
                  <a:pt x="6687189" y="1917699"/>
                </a:lnTo>
                <a:lnTo>
                  <a:pt x="6665472" y="1879599"/>
                </a:lnTo>
                <a:lnTo>
                  <a:pt x="6643257" y="1841499"/>
                </a:lnTo>
                <a:lnTo>
                  <a:pt x="6620549" y="1803399"/>
                </a:lnTo>
                <a:lnTo>
                  <a:pt x="6597351" y="1765299"/>
                </a:lnTo>
                <a:lnTo>
                  <a:pt x="6573669" y="1727199"/>
                </a:lnTo>
                <a:lnTo>
                  <a:pt x="6549506" y="1676399"/>
                </a:lnTo>
                <a:lnTo>
                  <a:pt x="6524866" y="1638299"/>
                </a:lnTo>
                <a:lnTo>
                  <a:pt x="6499754" y="1612899"/>
                </a:lnTo>
                <a:lnTo>
                  <a:pt x="6474175" y="1574799"/>
                </a:lnTo>
                <a:lnTo>
                  <a:pt x="6448131" y="1536699"/>
                </a:lnTo>
                <a:lnTo>
                  <a:pt x="6421628" y="1498599"/>
                </a:lnTo>
                <a:lnTo>
                  <a:pt x="6394670" y="1460499"/>
                </a:lnTo>
                <a:lnTo>
                  <a:pt x="6367260" y="1422399"/>
                </a:lnTo>
                <a:lnTo>
                  <a:pt x="6339404" y="1384299"/>
                </a:lnTo>
                <a:lnTo>
                  <a:pt x="6311105" y="1358899"/>
                </a:lnTo>
                <a:lnTo>
                  <a:pt x="6282368" y="1320799"/>
                </a:lnTo>
                <a:lnTo>
                  <a:pt x="6253197" y="1282699"/>
                </a:lnTo>
                <a:lnTo>
                  <a:pt x="6223595" y="1244599"/>
                </a:lnTo>
                <a:lnTo>
                  <a:pt x="6193568" y="1219199"/>
                </a:lnTo>
                <a:lnTo>
                  <a:pt x="6163120" y="1181099"/>
                </a:lnTo>
                <a:lnTo>
                  <a:pt x="6132255" y="1155699"/>
                </a:lnTo>
                <a:lnTo>
                  <a:pt x="6100976" y="1117599"/>
                </a:lnTo>
                <a:lnTo>
                  <a:pt x="6069289" y="1092199"/>
                </a:lnTo>
                <a:lnTo>
                  <a:pt x="6037197" y="1054099"/>
                </a:lnTo>
                <a:lnTo>
                  <a:pt x="6004705" y="1028699"/>
                </a:lnTo>
                <a:lnTo>
                  <a:pt x="5971817" y="990599"/>
                </a:lnTo>
                <a:lnTo>
                  <a:pt x="5938537" y="965199"/>
                </a:lnTo>
                <a:lnTo>
                  <a:pt x="5904870" y="927099"/>
                </a:lnTo>
                <a:lnTo>
                  <a:pt x="5836389" y="876299"/>
                </a:lnTo>
                <a:lnTo>
                  <a:pt x="5801584" y="838199"/>
                </a:lnTo>
                <a:lnTo>
                  <a:pt x="5730867" y="787399"/>
                </a:lnTo>
                <a:lnTo>
                  <a:pt x="5658702" y="736599"/>
                </a:lnTo>
                <a:lnTo>
                  <a:pt x="5547811" y="660399"/>
                </a:lnTo>
                <a:lnTo>
                  <a:pt x="5433851" y="584199"/>
                </a:lnTo>
                <a:lnTo>
                  <a:pt x="5316937" y="507999"/>
                </a:lnTo>
                <a:lnTo>
                  <a:pt x="5277329" y="495299"/>
                </a:lnTo>
                <a:lnTo>
                  <a:pt x="5197182" y="444499"/>
                </a:lnTo>
                <a:lnTo>
                  <a:pt x="5156653" y="431799"/>
                </a:lnTo>
                <a:lnTo>
                  <a:pt x="5074702" y="380999"/>
                </a:lnTo>
                <a:lnTo>
                  <a:pt x="5033289" y="368299"/>
                </a:lnTo>
                <a:lnTo>
                  <a:pt x="4991590" y="342899"/>
                </a:lnTo>
                <a:lnTo>
                  <a:pt x="4907351" y="317499"/>
                </a:lnTo>
                <a:lnTo>
                  <a:pt x="4864820" y="292099"/>
                </a:lnTo>
                <a:lnTo>
                  <a:pt x="4735628" y="253999"/>
                </a:lnTo>
                <a:lnTo>
                  <a:pt x="4692046" y="228599"/>
                </a:lnTo>
                <a:lnTo>
                  <a:pt x="4380150" y="139699"/>
                </a:lnTo>
                <a:lnTo>
                  <a:pt x="4334670" y="139699"/>
                </a:lnTo>
                <a:lnTo>
                  <a:pt x="4243059" y="114299"/>
                </a:lnTo>
                <a:lnTo>
                  <a:pt x="4196937" y="114299"/>
                </a:lnTo>
                <a:lnTo>
                  <a:pt x="4104080" y="88899"/>
                </a:lnTo>
                <a:lnTo>
                  <a:pt x="4425638" y="88899"/>
                </a:lnTo>
                <a:lnTo>
                  <a:pt x="4692698" y="165099"/>
                </a:lnTo>
                <a:lnTo>
                  <a:pt x="4736371" y="190499"/>
                </a:lnTo>
                <a:lnTo>
                  <a:pt x="4865873" y="228599"/>
                </a:lnTo>
                <a:lnTo>
                  <a:pt x="4908522" y="253999"/>
                </a:lnTo>
                <a:lnTo>
                  <a:pt x="4993014" y="279399"/>
                </a:lnTo>
                <a:lnTo>
                  <a:pt x="5034851" y="304799"/>
                </a:lnTo>
                <a:lnTo>
                  <a:pt x="5076409" y="317499"/>
                </a:lnTo>
                <a:lnTo>
                  <a:pt x="5117683" y="342899"/>
                </a:lnTo>
                <a:lnTo>
                  <a:pt x="5158671" y="355599"/>
                </a:lnTo>
                <a:lnTo>
                  <a:pt x="5239770" y="406399"/>
                </a:lnTo>
                <a:lnTo>
                  <a:pt x="5279872" y="419099"/>
                </a:lnTo>
                <a:lnTo>
                  <a:pt x="5398342" y="495299"/>
                </a:lnTo>
                <a:lnTo>
                  <a:pt x="5437207" y="520699"/>
                </a:lnTo>
                <a:lnTo>
                  <a:pt x="5475751" y="533399"/>
                </a:lnTo>
                <a:lnTo>
                  <a:pt x="5589424" y="609599"/>
                </a:lnTo>
                <a:lnTo>
                  <a:pt x="5700072" y="685799"/>
                </a:lnTo>
                <a:lnTo>
                  <a:pt x="5736264" y="723899"/>
                </a:lnTo>
                <a:lnTo>
                  <a:pt x="5807584" y="774699"/>
                </a:lnTo>
                <a:lnTo>
                  <a:pt x="5877461" y="825499"/>
                </a:lnTo>
                <a:lnTo>
                  <a:pt x="5911848" y="863599"/>
                </a:lnTo>
                <a:lnTo>
                  <a:pt x="5979499" y="914399"/>
                </a:lnTo>
                <a:lnTo>
                  <a:pt x="6012755" y="952499"/>
                </a:lnTo>
                <a:lnTo>
                  <a:pt x="6045625" y="977899"/>
                </a:lnTo>
                <a:lnTo>
                  <a:pt x="6078106" y="1015999"/>
                </a:lnTo>
                <a:lnTo>
                  <a:pt x="6110193" y="1041399"/>
                </a:lnTo>
                <a:lnTo>
                  <a:pt x="6141882" y="1079499"/>
                </a:lnTo>
                <a:lnTo>
                  <a:pt x="6173170" y="1104899"/>
                </a:lnTo>
                <a:lnTo>
                  <a:pt x="6204052" y="1142999"/>
                </a:lnTo>
                <a:lnTo>
                  <a:pt x="6234524" y="1168399"/>
                </a:lnTo>
                <a:lnTo>
                  <a:pt x="6264581" y="1206499"/>
                </a:lnTo>
                <a:lnTo>
                  <a:pt x="6294221" y="1244599"/>
                </a:lnTo>
                <a:lnTo>
                  <a:pt x="6323438" y="1282699"/>
                </a:lnTo>
                <a:lnTo>
                  <a:pt x="6352229" y="1308099"/>
                </a:lnTo>
                <a:lnTo>
                  <a:pt x="6380589" y="1346199"/>
                </a:lnTo>
                <a:lnTo>
                  <a:pt x="6408514" y="1384299"/>
                </a:lnTo>
                <a:lnTo>
                  <a:pt x="6436001" y="1422399"/>
                </a:lnTo>
                <a:lnTo>
                  <a:pt x="6463045" y="1447799"/>
                </a:lnTo>
                <a:lnTo>
                  <a:pt x="6489643" y="1485899"/>
                </a:lnTo>
                <a:lnTo>
                  <a:pt x="6515789" y="1523999"/>
                </a:lnTo>
                <a:lnTo>
                  <a:pt x="6541480" y="1562099"/>
                </a:lnTo>
                <a:lnTo>
                  <a:pt x="6566712" y="1600199"/>
                </a:lnTo>
                <a:lnTo>
                  <a:pt x="6591480" y="1638299"/>
                </a:lnTo>
                <a:lnTo>
                  <a:pt x="6615782" y="1676399"/>
                </a:lnTo>
                <a:lnTo>
                  <a:pt x="6639611" y="1714499"/>
                </a:lnTo>
                <a:lnTo>
                  <a:pt x="6662965" y="1752599"/>
                </a:lnTo>
                <a:lnTo>
                  <a:pt x="6685840" y="1790699"/>
                </a:lnTo>
                <a:lnTo>
                  <a:pt x="6708230" y="1828799"/>
                </a:lnTo>
                <a:lnTo>
                  <a:pt x="6730133" y="1879599"/>
                </a:lnTo>
                <a:lnTo>
                  <a:pt x="6751544" y="1917699"/>
                </a:lnTo>
                <a:lnTo>
                  <a:pt x="6772458" y="1955799"/>
                </a:lnTo>
                <a:lnTo>
                  <a:pt x="6792872" y="1993899"/>
                </a:lnTo>
                <a:lnTo>
                  <a:pt x="6812782" y="2031999"/>
                </a:lnTo>
                <a:lnTo>
                  <a:pt x="6832184" y="2082799"/>
                </a:lnTo>
                <a:lnTo>
                  <a:pt x="6851073" y="2120899"/>
                </a:lnTo>
                <a:lnTo>
                  <a:pt x="6869445" y="2158999"/>
                </a:lnTo>
                <a:lnTo>
                  <a:pt x="6887297" y="2197099"/>
                </a:lnTo>
                <a:lnTo>
                  <a:pt x="6904624" y="2247899"/>
                </a:lnTo>
                <a:lnTo>
                  <a:pt x="6921422" y="2285999"/>
                </a:lnTo>
                <a:lnTo>
                  <a:pt x="6937687" y="2336799"/>
                </a:lnTo>
                <a:lnTo>
                  <a:pt x="6953414" y="2374899"/>
                </a:lnTo>
                <a:lnTo>
                  <a:pt x="6968601" y="2412999"/>
                </a:lnTo>
                <a:lnTo>
                  <a:pt x="6983242" y="2463799"/>
                </a:lnTo>
                <a:lnTo>
                  <a:pt x="6997334" y="2501899"/>
                </a:lnTo>
                <a:lnTo>
                  <a:pt x="7010872" y="2552699"/>
                </a:lnTo>
                <a:lnTo>
                  <a:pt x="7023853" y="2590799"/>
                </a:lnTo>
                <a:lnTo>
                  <a:pt x="7036272" y="2641599"/>
                </a:lnTo>
                <a:lnTo>
                  <a:pt x="7048125" y="2679699"/>
                </a:lnTo>
                <a:lnTo>
                  <a:pt x="7059408" y="2730499"/>
                </a:lnTo>
                <a:lnTo>
                  <a:pt x="7070118" y="2768599"/>
                </a:lnTo>
                <a:lnTo>
                  <a:pt x="7080249" y="2819399"/>
                </a:lnTo>
                <a:lnTo>
                  <a:pt x="7089797" y="2870199"/>
                </a:lnTo>
                <a:lnTo>
                  <a:pt x="7098760" y="2908299"/>
                </a:lnTo>
                <a:lnTo>
                  <a:pt x="7107132" y="2959099"/>
                </a:lnTo>
                <a:lnTo>
                  <a:pt x="7114909" y="2997199"/>
                </a:lnTo>
                <a:lnTo>
                  <a:pt x="7122088" y="3047999"/>
                </a:lnTo>
                <a:lnTo>
                  <a:pt x="7128664" y="3098799"/>
                </a:lnTo>
                <a:lnTo>
                  <a:pt x="7134634" y="3149599"/>
                </a:lnTo>
                <a:lnTo>
                  <a:pt x="7139992" y="3187699"/>
                </a:lnTo>
                <a:lnTo>
                  <a:pt x="7144735" y="3238499"/>
                </a:lnTo>
                <a:lnTo>
                  <a:pt x="7148860" y="3289299"/>
                </a:lnTo>
                <a:lnTo>
                  <a:pt x="7152360" y="3327399"/>
                </a:lnTo>
                <a:lnTo>
                  <a:pt x="7155234" y="3378199"/>
                </a:lnTo>
                <a:lnTo>
                  <a:pt x="7157476" y="3428999"/>
                </a:lnTo>
                <a:lnTo>
                  <a:pt x="7159083" y="3479799"/>
                </a:lnTo>
                <a:lnTo>
                  <a:pt x="7160050" y="3530599"/>
                </a:lnTo>
                <a:lnTo>
                  <a:pt x="7160373" y="3568699"/>
                </a:lnTo>
                <a:lnTo>
                  <a:pt x="7160114" y="3619499"/>
                </a:lnTo>
                <a:lnTo>
                  <a:pt x="7159220" y="3670299"/>
                </a:lnTo>
                <a:lnTo>
                  <a:pt x="7157696" y="3721099"/>
                </a:lnTo>
                <a:lnTo>
                  <a:pt x="7155546" y="3759199"/>
                </a:lnTo>
                <a:lnTo>
                  <a:pt x="7152773" y="3809999"/>
                </a:lnTo>
                <a:lnTo>
                  <a:pt x="7149382" y="3860799"/>
                </a:lnTo>
                <a:lnTo>
                  <a:pt x="7145377" y="3911599"/>
                </a:lnTo>
                <a:lnTo>
                  <a:pt x="7140761" y="3949699"/>
                </a:lnTo>
                <a:lnTo>
                  <a:pt x="7135540" y="4000499"/>
                </a:lnTo>
                <a:lnTo>
                  <a:pt x="7129716" y="4051299"/>
                </a:lnTo>
                <a:lnTo>
                  <a:pt x="7123293" y="4089399"/>
                </a:lnTo>
                <a:lnTo>
                  <a:pt x="7116276" y="4140199"/>
                </a:lnTo>
                <a:lnTo>
                  <a:pt x="7108669" y="4190999"/>
                </a:lnTo>
                <a:lnTo>
                  <a:pt x="7100476" y="4229099"/>
                </a:lnTo>
                <a:lnTo>
                  <a:pt x="7091700" y="4279899"/>
                </a:lnTo>
                <a:lnTo>
                  <a:pt x="7082347" y="4317999"/>
                </a:lnTo>
                <a:lnTo>
                  <a:pt x="7072418" y="4368799"/>
                </a:lnTo>
                <a:lnTo>
                  <a:pt x="7061920" y="4419599"/>
                </a:lnTo>
                <a:lnTo>
                  <a:pt x="7050855" y="4457699"/>
                </a:lnTo>
                <a:lnTo>
                  <a:pt x="7039228" y="4508499"/>
                </a:lnTo>
                <a:lnTo>
                  <a:pt x="7027043" y="4546599"/>
                </a:lnTo>
                <a:lnTo>
                  <a:pt x="7014303" y="4597399"/>
                </a:lnTo>
                <a:lnTo>
                  <a:pt x="7001013" y="4635499"/>
                </a:lnTo>
                <a:lnTo>
                  <a:pt x="6987177" y="4673599"/>
                </a:lnTo>
                <a:lnTo>
                  <a:pt x="6972799" y="4724399"/>
                </a:lnTo>
                <a:lnTo>
                  <a:pt x="6957882" y="4762499"/>
                </a:lnTo>
                <a:lnTo>
                  <a:pt x="6942431" y="4813299"/>
                </a:lnTo>
                <a:lnTo>
                  <a:pt x="6926450" y="4851399"/>
                </a:lnTo>
                <a:lnTo>
                  <a:pt x="6909942" y="4889499"/>
                </a:lnTo>
                <a:lnTo>
                  <a:pt x="6892913" y="4940299"/>
                </a:lnTo>
                <a:lnTo>
                  <a:pt x="6875365" y="4978399"/>
                </a:lnTo>
                <a:lnTo>
                  <a:pt x="6857302" y="5016499"/>
                </a:lnTo>
                <a:lnTo>
                  <a:pt x="6838730" y="5054599"/>
                </a:lnTo>
                <a:lnTo>
                  <a:pt x="6819651" y="5105399"/>
                </a:lnTo>
                <a:lnTo>
                  <a:pt x="6800070" y="5143499"/>
                </a:lnTo>
                <a:lnTo>
                  <a:pt x="6779990" y="5181599"/>
                </a:lnTo>
                <a:lnTo>
                  <a:pt x="6759417" y="5219699"/>
                </a:lnTo>
                <a:lnTo>
                  <a:pt x="6738353" y="5257799"/>
                </a:lnTo>
                <a:lnTo>
                  <a:pt x="6716803" y="5308599"/>
                </a:lnTo>
                <a:lnTo>
                  <a:pt x="6694770" y="5346699"/>
                </a:lnTo>
                <a:lnTo>
                  <a:pt x="6672260" y="5384799"/>
                </a:lnTo>
                <a:lnTo>
                  <a:pt x="6649275" y="5422899"/>
                </a:lnTo>
                <a:lnTo>
                  <a:pt x="6625820" y="5460999"/>
                </a:lnTo>
                <a:lnTo>
                  <a:pt x="6601898" y="5499099"/>
                </a:lnTo>
                <a:lnTo>
                  <a:pt x="6577515" y="5537199"/>
                </a:lnTo>
                <a:lnTo>
                  <a:pt x="6552673" y="5575299"/>
                </a:lnTo>
                <a:lnTo>
                  <a:pt x="6527377" y="5613399"/>
                </a:lnTo>
                <a:lnTo>
                  <a:pt x="6501630" y="5638799"/>
                </a:lnTo>
                <a:lnTo>
                  <a:pt x="6475438" y="5676899"/>
                </a:lnTo>
                <a:lnTo>
                  <a:pt x="6448803" y="5714999"/>
                </a:lnTo>
                <a:lnTo>
                  <a:pt x="6421730" y="5753099"/>
                </a:lnTo>
                <a:lnTo>
                  <a:pt x="6394223" y="5791199"/>
                </a:lnTo>
                <a:lnTo>
                  <a:pt x="6366285" y="5829299"/>
                </a:lnTo>
                <a:lnTo>
                  <a:pt x="6337921" y="5854699"/>
                </a:lnTo>
                <a:lnTo>
                  <a:pt x="6309135" y="5892799"/>
                </a:lnTo>
                <a:lnTo>
                  <a:pt x="6279931" y="5930899"/>
                </a:lnTo>
                <a:lnTo>
                  <a:pt x="6250313" y="5956299"/>
                </a:lnTo>
                <a:lnTo>
                  <a:pt x="6220284" y="5994399"/>
                </a:lnTo>
                <a:lnTo>
                  <a:pt x="6189849" y="6019799"/>
                </a:lnTo>
                <a:lnTo>
                  <a:pt x="6159012" y="6057899"/>
                </a:lnTo>
                <a:lnTo>
                  <a:pt x="6127777" y="6095999"/>
                </a:lnTo>
                <a:lnTo>
                  <a:pt x="6064127" y="6146799"/>
                </a:lnTo>
                <a:lnTo>
                  <a:pt x="6031721" y="6184899"/>
                </a:lnTo>
                <a:lnTo>
                  <a:pt x="5998933" y="6210299"/>
                </a:lnTo>
                <a:lnTo>
                  <a:pt x="5965767" y="6248399"/>
                </a:lnTo>
                <a:lnTo>
                  <a:pt x="5898316" y="6299199"/>
                </a:lnTo>
                <a:lnTo>
                  <a:pt x="5864038" y="6337299"/>
                </a:lnTo>
                <a:lnTo>
                  <a:pt x="5794402" y="6388099"/>
                </a:lnTo>
                <a:lnTo>
                  <a:pt x="5723348" y="6438899"/>
                </a:lnTo>
                <a:lnTo>
                  <a:pt x="5650910" y="6489699"/>
                </a:lnTo>
                <a:lnTo>
                  <a:pt x="5614182" y="6527799"/>
                </a:lnTo>
                <a:lnTo>
                  <a:pt x="5577119" y="6553199"/>
                </a:lnTo>
                <a:lnTo>
                  <a:pt x="5539726" y="6565899"/>
                </a:lnTo>
                <a:lnTo>
                  <a:pt x="5425607" y="6642099"/>
                </a:lnTo>
                <a:lnTo>
                  <a:pt x="5347949" y="6692899"/>
                </a:lnTo>
                <a:lnTo>
                  <a:pt x="5308660" y="6705599"/>
                </a:lnTo>
                <a:lnTo>
                  <a:pt x="5229177" y="6756399"/>
                </a:lnTo>
                <a:lnTo>
                  <a:pt x="5188993" y="6769099"/>
                </a:lnTo>
                <a:lnTo>
                  <a:pt x="5107757" y="6819899"/>
                </a:lnTo>
                <a:lnTo>
                  <a:pt x="5066714" y="6832599"/>
                </a:lnTo>
                <a:lnTo>
                  <a:pt x="5025393" y="6857999"/>
                </a:lnTo>
                <a:lnTo>
                  <a:pt x="4941932" y="6883399"/>
                </a:lnTo>
                <a:lnTo>
                  <a:pt x="4899801" y="6908799"/>
                </a:lnTo>
                <a:lnTo>
                  <a:pt x="4771848" y="6946899"/>
                </a:lnTo>
                <a:lnTo>
                  <a:pt x="4728692" y="6972299"/>
                </a:lnTo>
                <a:lnTo>
                  <a:pt x="4374916" y="7073899"/>
                </a:lnTo>
                <a:close/>
              </a:path>
              <a:path w="7160895" h="7150100">
                <a:moveTo>
                  <a:pt x="3483533" y="7099299"/>
                </a:moveTo>
                <a:lnTo>
                  <a:pt x="2917257" y="7099299"/>
                </a:lnTo>
                <a:lnTo>
                  <a:pt x="2780043" y="7061199"/>
                </a:lnTo>
                <a:lnTo>
                  <a:pt x="3103575" y="7061199"/>
                </a:lnTo>
                <a:lnTo>
                  <a:pt x="3150443" y="7073899"/>
                </a:lnTo>
                <a:lnTo>
                  <a:pt x="3244737" y="7073899"/>
                </a:lnTo>
                <a:lnTo>
                  <a:pt x="3292155" y="7086599"/>
                </a:lnTo>
                <a:lnTo>
                  <a:pt x="3435441" y="7086599"/>
                </a:lnTo>
                <a:lnTo>
                  <a:pt x="3483533" y="7099299"/>
                </a:lnTo>
                <a:close/>
              </a:path>
              <a:path w="7160895" h="7150100">
                <a:moveTo>
                  <a:pt x="4238606" y="7099299"/>
                </a:moveTo>
                <a:lnTo>
                  <a:pt x="3676842" y="7099299"/>
                </a:lnTo>
                <a:lnTo>
                  <a:pt x="3724937" y="7086599"/>
                </a:lnTo>
                <a:lnTo>
                  <a:pt x="3868236" y="7086599"/>
                </a:lnTo>
                <a:lnTo>
                  <a:pt x="3915660" y="7073899"/>
                </a:lnTo>
                <a:lnTo>
                  <a:pt x="4329688" y="7073899"/>
                </a:lnTo>
                <a:lnTo>
                  <a:pt x="4238606" y="7099299"/>
                </a:lnTo>
                <a:close/>
              </a:path>
              <a:path w="7160895" h="7150100">
                <a:moveTo>
                  <a:pt x="4100478" y="7124699"/>
                </a:moveTo>
                <a:lnTo>
                  <a:pt x="3103058" y="7124699"/>
                </a:lnTo>
                <a:lnTo>
                  <a:pt x="3056315" y="7111999"/>
                </a:lnTo>
                <a:lnTo>
                  <a:pt x="3009764" y="7111999"/>
                </a:lnTo>
                <a:lnTo>
                  <a:pt x="2963410" y="7099299"/>
                </a:lnTo>
                <a:lnTo>
                  <a:pt x="4192760" y="7099299"/>
                </a:lnTo>
                <a:lnTo>
                  <a:pt x="4100478" y="7124699"/>
                </a:lnTo>
                <a:close/>
              </a:path>
              <a:path w="7160895" h="7150100">
                <a:moveTo>
                  <a:pt x="4007434" y="7137399"/>
                </a:moveTo>
                <a:lnTo>
                  <a:pt x="3197107" y="7137399"/>
                </a:lnTo>
                <a:lnTo>
                  <a:pt x="3149990" y="7124699"/>
                </a:lnTo>
                <a:lnTo>
                  <a:pt x="4054049" y="7124699"/>
                </a:lnTo>
                <a:lnTo>
                  <a:pt x="4007434" y="7137399"/>
                </a:lnTo>
                <a:close/>
              </a:path>
              <a:path w="7160895" h="7150100">
                <a:moveTo>
                  <a:pt x="3866513" y="7150099"/>
                </a:moveTo>
                <a:lnTo>
                  <a:pt x="3291876" y="7150099"/>
                </a:lnTo>
                <a:lnTo>
                  <a:pt x="3244403" y="7137399"/>
                </a:lnTo>
                <a:lnTo>
                  <a:pt x="3913663" y="7137399"/>
                </a:lnTo>
                <a:lnTo>
                  <a:pt x="3866513" y="7150099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90194" y="2454930"/>
            <a:ext cx="4763135" cy="3916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5110">
              <a:lnSpc>
                <a:spcPct val="125000"/>
              </a:lnSpc>
              <a:spcBef>
                <a:spcPts val="95"/>
              </a:spcBef>
            </a:pPr>
            <a:r>
              <a:rPr sz="4100" i="1" spc="-105" dirty="0">
                <a:latin typeface="Arial" panose="020B0604020202020204"/>
                <a:cs typeface="Arial" panose="020B0604020202020204"/>
              </a:rPr>
              <a:t>BACHELORS,PG,  </a:t>
            </a:r>
            <a:r>
              <a:rPr sz="4100" i="1" spc="-5" dirty="0">
                <a:latin typeface="Arial" panose="020B0604020202020204"/>
                <a:cs typeface="Arial" panose="020B0604020202020204"/>
              </a:rPr>
              <a:t>WORKING </a:t>
            </a:r>
            <a:r>
              <a:rPr sz="4100" i="1" spc="-170" dirty="0">
                <a:latin typeface="Arial" panose="020B0604020202020204"/>
                <a:cs typeface="Arial" panose="020B0604020202020204"/>
              </a:rPr>
              <a:t>PEOPLE  </a:t>
            </a:r>
            <a:r>
              <a:rPr sz="4100" i="1" spc="-80" dirty="0">
                <a:latin typeface="Arial" panose="020B0604020202020204"/>
                <a:cs typeface="Arial" panose="020B0604020202020204"/>
              </a:rPr>
              <a:t>ARE </a:t>
            </a:r>
            <a:r>
              <a:rPr sz="4100" i="1" spc="-15" dirty="0">
                <a:latin typeface="Arial" panose="020B0604020202020204"/>
                <a:cs typeface="Arial" panose="020B0604020202020204"/>
              </a:rPr>
              <a:t>NOT </a:t>
            </a:r>
            <a:r>
              <a:rPr sz="4100" i="1" spc="-35" dirty="0">
                <a:latin typeface="Arial" panose="020B0604020202020204"/>
                <a:cs typeface="Arial" panose="020B0604020202020204"/>
              </a:rPr>
              <a:t>ABLE </a:t>
            </a:r>
            <a:r>
              <a:rPr sz="4100" i="1" spc="-65" dirty="0">
                <a:latin typeface="Arial" panose="020B0604020202020204"/>
                <a:cs typeface="Arial" panose="020B0604020202020204"/>
              </a:rPr>
              <a:t>TO  </a:t>
            </a:r>
            <a:r>
              <a:rPr sz="4100" i="1" spc="-210" dirty="0">
                <a:latin typeface="Arial" panose="020B0604020202020204"/>
                <a:cs typeface="Arial" panose="020B0604020202020204"/>
              </a:rPr>
              <a:t>GET </a:t>
            </a:r>
            <a:r>
              <a:rPr sz="4100" i="1" spc="-85" dirty="0">
                <a:latin typeface="Arial" panose="020B0604020202020204"/>
                <a:cs typeface="Arial" panose="020B0604020202020204"/>
              </a:rPr>
              <a:t>THE </a:t>
            </a:r>
            <a:r>
              <a:rPr sz="4100" i="1" spc="-90" dirty="0">
                <a:latin typeface="Arial" panose="020B0604020202020204"/>
                <a:cs typeface="Arial" panose="020B0604020202020204"/>
              </a:rPr>
              <a:t>TASTE </a:t>
            </a:r>
            <a:r>
              <a:rPr sz="4100" i="1" spc="-140" dirty="0">
                <a:latin typeface="Arial" panose="020B0604020202020204"/>
                <a:cs typeface="Arial" panose="020B0604020202020204"/>
              </a:rPr>
              <a:t>OF  </a:t>
            </a:r>
            <a:r>
              <a:rPr sz="4100" i="1" spc="10" dirty="0">
                <a:latin typeface="Arial" panose="020B0604020202020204"/>
                <a:cs typeface="Arial" panose="020B0604020202020204"/>
              </a:rPr>
              <a:t>GHAR </a:t>
            </a:r>
            <a:r>
              <a:rPr sz="4100" i="1" spc="20" dirty="0">
                <a:latin typeface="Arial" panose="020B0604020202020204"/>
                <a:cs typeface="Arial" panose="020B0604020202020204"/>
              </a:rPr>
              <a:t>KA</a:t>
            </a:r>
            <a:r>
              <a:rPr sz="4100" i="1" spc="-245" dirty="0">
                <a:latin typeface="Arial" panose="020B0604020202020204"/>
                <a:cs typeface="Arial" panose="020B0604020202020204"/>
              </a:rPr>
              <a:t> </a:t>
            </a:r>
            <a:r>
              <a:rPr sz="4100" i="1" spc="105" dirty="0">
                <a:latin typeface="Arial" panose="020B0604020202020204"/>
                <a:cs typeface="Arial" panose="020B0604020202020204"/>
              </a:rPr>
              <a:t>KHANA</a:t>
            </a:r>
            <a:endParaRPr sz="4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35753" y="4741762"/>
            <a:ext cx="4723765" cy="4699000"/>
          </a:xfrm>
          <a:custGeom>
            <a:avLst/>
            <a:gdLst/>
            <a:ahLst/>
            <a:cxnLst/>
            <a:rect l="l" t="t" r="r" b="b"/>
            <a:pathLst>
              <a:path w="4723765" h="4699000">
                <a:moveTo>
                  <a:pt x="2600308" y="12700"/>
                </a:moveTo>
                <a:lnTo>
                  <a:pt x="2123238" y="12700"/>
                </a:lnTo>
                <a:lnTo>
                  <a:pt x="2170438" y="0"/>
                </a:lnTo>
                <a:lnTo>
                  <a:pt x="2553107" y="0"/>
                </a:lnTo>
                <a:lnTo>
                  <a:pt x="2600308" y="12700"/>
                </a:lnTo>
                <a:close/>
              </a:path>
              <a:path w="4723765" h="4699000">
                <a:moveTo>
                  <a:pt x="2786302" y="38100"/>
                </a:moveTo>
                <a:lnTo>
                  <a:pt x="1937244" y="38100"/>
                </a:lnTo>
                <a:lnTo>
                  <a:pt x="2029661" y="12700"/>
                </a:lnTo>
                <a:lnTo>
                  <a:pt x="2693884" y="12700"/>
                </a:lnTo>
                <a:lnTo>
                  <a:pt x="2786302" y="38100"/>
                </a:lnTo>
                <a:close/>
              </a:path>
              <a:path w="4723765" h="4699000">
                <a:moveTo>
                  <a:pt x="2786302" y="4686300"/>
                </a:moveTo>
                <a:lnTo>
                  <a:pt x="1937244" y="4686300"/>
                </a:lnTo>
                <a:lnTo>
                  <a:pt x="1580634" y="4584700"/>
                </a:lnTo>
                <a:lnTo>
                  <a:pt x="1495112" y="4559300"/>
                </a:lnTo>
                <a:lnTo>
                  <a:pt x="1452946" y="4533900"/>
                </a:lnTo>
                <a:lnTo>
                  <a:pt x="1411189" y="4521200"/>
                </a:lnTo>
                <a:lnTo>
                  <a:pt x="1369850" y="4495800"/>
                </a:lnTo>
                <a:lnTo>
                  <a:pt x="1328938" y="4483100"/>
                </a:lnTo>
                <a:lnTo>
                  <a:pt x="1288463" y="4457700"/>
                </a:lnTo>
                <a:lnTo>
                  <a:pt x="1248433" y="4445000"/>
                </a:lnTo>
                <a:lnTo>
                  <a:pt x="1169745" y="4394200"/>
                </a:lnTo>
                <a:lnTo>
                  <a:pt x="1092949" y="4343400"/>
                </a:lnTo>
                <a:lnTo>
                  <a:pt x="1018118" y="4292600"/>
                </a:lnTo>
                <a:lnTo>
                  <a:pt x="945325" y="4241800"/>
                </a:lnTo>
                <a:lnTo>
                  <a:pt x="909715" y="4216400"/>
                </a:lnTo>
                <a:lnTo>
                  <a:pt x="874643" y="4191000"/>
                </a:lnTo>
                <a:lnTo>
                  <a:pt x="840117" y="4165600"/>
                </a:lnTo>
                <a:lnTo>
                  <a:pt x="806145" y="4127500"/>
                </a:lnTo>
                <a:lnTo>
                  <a:pt x="772738" y="4102100"/>
                </a:lnTo>
                <a:lnTo>
                  <a:pt x="739905" y="4076700"/>
                </a:lnTo>
                <a:lnTo>
                  <a:pt x="707655" y="4038600"/>
                </a:lnTo>
                <a:lnTo>
                  <a:pt x="675996" y="4013200"/>
                </a:lnTo>
                <a:lnTo>
                  <a:pt x="644938" y="3975100"/>
                </a:lnTo>
                <a:lnTo>
                  <a:pt x="614491" y="3949700"/>
                </a:lnTo>
                <a:lnTo>
                  <a:pt x="584662" y="3911600"/>
                </a:lnTo>
                <a:lnTo>
                  <a:pt x="555462" y="3873500"/>
                </a:lnTo>
                <a:lnTo>
                  <a:pt x="526900" y="3848100"/>
                </a:lnTo>
                <a:lnTo>
                  <a:pt x="498985" y="3810000"/>
                </a:lnTo>
                <a:lnTo>
                  <a:pt x="471725" y="3771900"/>
                </a:lnTo>
                <a:lnTo>
                  <a:pt x="445130" y="3733800"/>
                </a:lnTo>
                <a:lnTo>
                  <a:pt x="419210" y="3695700"/>
                </a:lnTo>
                <a:lnTo>
                  <a:pt x="393973" y="3657600"/>
                </a:lnTo>
                <a:lnTo>
                  <a:pt x="369428" y="3619500"/>
                </a:lnTo>
                <a:lnTo>
                  <a:pt x="345585" y="3581400"/>
                </a:lnTo>
                <a:lnTo>
                  <a:pt x="322453" y="3543300"/>
                </a:lnTo>
                <a:lnTo>
                  <a:pt x="300041" y="3505200"/>
                </a:lnTo>
                <a:lnTo>
                  <a:pt x="278358" y="3467100"/>
                </a:lnTo>
                <a:lnTo>
                  <a:pt x="257413" y="3429000"/>
                </a:lnTo>
                <a:lnTo>
                  <a:pt x="237215" y="3390900"/>
                </a:lnTo>
                <a:lnTo>
                  <a:pt x="217774" y="3352800"/>
                </a:lnTo>
                <a:lnTo>
                  <a:pt x="199099" y="3302000"/>
                </a:lnTo>
                <a:lnTo>
                  <a:pt x="181199" y="3263900"/>
                </a:lnTo>
                <a:lnTo>
                  <a:pt x="164082" y="3225800"/>
                </a:lnTo>
                <a:lnTo>
                  <a:pt x="147759" y="3175000"/>
                </a:lnTo>
                <a:lnTo>
                  <a:pt x="132238" y="3136900"/>
                </a:lnTo>
                <a:lnTo>
                  <a:pt x="117529" y="3098800"/>
                </a:lnTo>
                <a:lnTo>
                  <a:pt x="103640" y="3048000"/>
                </a:lnTo>
                <a:lnTo>
                  <a:pt x="90581" y="3009900"/>
                </a:lnTo>
                <a:lnTo>
                  <a:pt x="78360" y="2959100"/>
                </a:lnTo>
                <a:lnTo>
                  <a:pt x="66988" y="2921000"/>
                </a:lnTo>
                <a:lnTo>
                  <a:pt x="56473" y="2870200"/>
                </a:lnTo>
                <a:lnTo>
                  <a:pt x="46824" y="2832100"/>
                </a:lnTo>
                <a:lnTo>
                  <a:pt x="38051" y="2781300"/>
                </a:lnTo>
                <a:lnTo>
                  <a:pt x="30163" y="2730500"/>
                </a:lnTo>
                <a:lnTo>
                  <a:pt x="23168" y="2692400"/>
                </a:lnTo>
                <a:lnTo>
                  <a:pt x="17076" y="2641600"/>
                </a:lnTo>
                <a:lnTo>
                  <a:pt x="11896" y="2590800"/>
                </a:lnTo>
                <a:lnTo>
                  <a:pt x="7638" y="2552700"/>
                </a:lnTo>
                <a:lnTo>
                  <a:pt x="4310" y="2501900"/>
                </a:lnTo>
                <a:lnTo>
                  <a:pt x="1921" y="2451100"/>
                </a:lnTo>
                <a:lnTo>
                  <a:pt x="481" y="2400300"/>
                </a:lnTo>
                <a:lnTo>
                  <a:pt x="0" y="2362200"/>
                </a:lnTo>
                <a:lnTo>
                  <a:pt x="481" y="2311400"/>
                </a:lnTo>
                <a:lnTo>
                  <a:pt x="1921" y="2260600"/>
                </a:lnTo>
                <a:lnTo>
                  <a:pt x="4310" y="2209800"/>
                </a:lnTo>
                <a:lnTo>
                  <a:pt x="7638" y="2159000"/>
                </a:lnTo>
                <a:lnTo>
                  <a:pt x="11896" y="2120900"/>
                </a:lnTo>
                <a:lnTo>
                  <a:pt x="17076" y="2070100"/>
                </a:lnTo>
                <a:lnTo>
                  <a:pt x="23168" y="2019300"/>
                </a:lnTo>
                <a:lnTo>
                  <a:pt x="30163" y="1981200"/>
                </a:lnTo>
                <a:lnTo>
                  <a:pt x="38051" y="1930400"/>
                </a:lnTo>
                <a:lnTo>
                  <a:pt x="46824" y="1892300"/>
                </a:lnTo>
                <a:lnTo>
                  <a:pt x="56473" y="1841500"/>
                </a:lnTo>
                <a:lnTo>
                  <a:pt x="66988" y="1790700"/>
                </a:lnTo>
                <a:lnTo>
                  <a:pt x="78360" y="1752600"/>
                </a:lnTo>
                <a:lnTo>
                  <a:pt x="90581" y="1701800"/>
                </a:lnTo>
                <a:lnTo>
                  <a:pt x="103640" y="1663700"/>
                </a:lnTo>
                <a:lnTo>
                  <a:pt x="117529" y="1612900"/>
                </a:lnTo>
                <a:lnTo>
                  <a:pt x="132238" y="1574800"/>
                </a:lnTo>
                <a:lnTo>
                  <a:pt x="147759" y="1536700"/>
                </a:lnTo>
                <a:lnTo>
                  <a:pt x="164082" y="1485900"/>
                </a:lnTo>
                <a:lnTo>
                  <a:pt x="181199" y="1447800"/>
                </a:lnTo>
                <a:lnTo>
                  <a:pt x="199099" y="1409700"/>
                </a:lnTo>
                <a:lnTo>
                  <a:pt x="217774" y="1358900"/>
                </a:lnTo>
                <a:lnTo>
                  <a:pt x="237215" y="1320800"/>
                </a:lnTo>
                <a:lnTo>
                  <a:pt x="257413" y="1282700"/>
                </a:lnTo>
                <a:lnTo>
                  <a:pt x="278358" y="1244600"/>
                </a:lnTo>
                <a:lnTo>
                  <a:pt x="300041" y="1206500"/>
                </a:lnTo>
                <a:lnTo>
                  <a:pt x="322453" y="1168400"/>
                </a:lnTo>
                <a:lnTo>
                  <a:pt x="345585" y="1130300"/>
                </a:lnTo>
                <a:lnTo>
                  <a:pt x="369428" y="1092200"/>
                </a:lnTo>
                <a:lnTo>
                  <a:pt x="393973" y="1054100"/>
                </a:lnTo>
                <a:lnTo>
                  <a:pt x="419210" y="1016000"/>
                </a:lnTo>
                <a:lnTo>
                  <a:pt x="445130" y="977900"/>
                </a:lnTo>
                <a:lnTo>
                  <a:pt x="471725" y="939800"/>
                </a:lnTo>
                <a:lnTo>
                  <a:pt x="498985" y="901700"/>
                </a:lnTo>
                <a:lnTo>
                  <a:pt x="526900" y="863600"/>
                </a:lnTo>
                <a:lnTo>
                  <a:pt x="555462" y="838200"/>
                </a:lnTo>
                <a:lnTo>
                  <a:pt x="584662" y="800100"/>
                </a:lnTo>
                <a:lnTo>
                  <a:pt x="614491" y="762000"/>
                </a:lnTo>
                <a:lnTo>
                  <a:pt x="644938" y="736600"/>
                </a:lnTo>
                <a:lnTo>
                  <a:pt x="675996" y="698500"/>
                </a:lnTo>
                <a:lnTo>
                  <a:pt x="707655" y="673100"/>
                </a:lnTo>
                <a:lnTo>
                  <a:pt x="739905" y="635000"/>
                </a:lnTo>
                <a:lnTo>
                  <a:pt x="772738" y="609600"/>
                </a:lnTo>
                <a:lnTo>
                  <a:pt x="806145" y="584200"/>
                </a:lnTo>
                <a:lnTo>
                  <a:pt x="840117" y="546100"/>
                </a:lnTo>
                <a:lnTo>
                  <a:pt x="874643" y="520700"/>
                </a:lnTo>
                <a:lnTo>
                  <a:pt x="909715" y="495300"/>
                </a:lnTo>
                <a:lnTo>
                  <a:pt x="945325" y="469900"/>
                </a:lnTo>
                <a:lnTo>
                  <a:pt x="1018118" y="419100"/>
                </a:lnTo>
                <a:lnTo>
                  <a:pt x="1092949" y="368300"/>
                </a:lnTo>
                <a:lnTo>
                  <a:pt x="1169745" y="317500"/>
                </a:lnTo>
                <a:lnTo>
                  <a:pt x="1248433" y="266700"/>
                </a:lnTo>
                <a:lnTo>
                  <a:pt x="1288463" y="254000"/>
                </a:lnTo>
                <a:lnTo>
                  <a:pt x="1328938" y="228600"/>
                </a:lnTo>
                <a:lnTo>
                  <a:pt x="1369850" y="215900"/>
                </a:lnTo>
                <a:lnTo>
                  <a:pt x="1411189" y="190500"/>
                </a:lnTo>
                <a:lnTo>
                  <a:pt x="1452946" y="177800"/>
                </a:lnTo>
                <a:lnTo>
                  <a:pt x="1495112" y="152400"/>
                </a:lnTo>
                <a:lnTo>
                  <a:pt x="1891493" y="38100"/>
                </a:lnTo>
                <a:lnTo>
                  <a:pt x="2832053" y="38100"/>
                </a:lnTo>
                <a:lnTo>
                  <a:pt x="3228433" y="152400"/>
                </a:lnTo>
                <a:lnTo>
                  <a:pt x="3270599" y="177800"/>
                </a:lnTo>
                <a:lnTo>
                  <a:pt x="3312356" y="190500"/>
                </a:lnTo>
                <a:lnTo>
                  <a:pt x="3353695" y="215900"/>
                </a:lnTo>
                <a:lnTo>
                  <a:pt x="3394607" y="228600"/>
                </a:lnTo>
                <a:lnTo>
                  <a:pt x="3435083" y="254000"/>
                </a:lnTo>
                <a:lnTo>
                  <a:pt x="3475113" y="266700"/>
                </a:lnTo>
                <a:lnTo>
                  <a:pt x="3553800" y="317500"/>
                </a:lnTo>
                <a:lnTo>
                  <a:pt x="3630596" y="368300"/>
                </a:lnTo>
                <a:lnTo>
                  <a:pt x="3705427" y="419100"/>
                </a:lnTo>
                <a:lnTo>
                  <a:pt x="3778221" y="469900"/>
                </a:lnTo>
                <a:lnTo>
                  <a:pt x="3813830" y="495300"/>
                </a:lnTo>
                <a:lnTo>
                  <a:pt x="3848903" y="520700"/>
                </a:lnTo>
                <a:lnTo>
                  <a:pt x="3883429" y="546100"/>
                </a:lnTo>
                <a:lnTo>
                  <a:pt x="3917400" y="584200"/>
                </a:lnTo>
                <a:lnTo>
                  <a:pt x="3950807" y="609600"/>
                </a:lnTo>
                <a:lnTo>
                  <a:pt x="3983640" y="635000"/>
                </a:lnTo>
                <a:lnTo>
                  <a:pt x="4015891" y="673100"/>
                </a:lnTo>
                <a:lnTo>
                  <a:pt x="4047550" y="698500"/>
                </a:lnTo>
                <a:lnTo>
                  <a:pt x="4078607" y="736600"/>
                </a:lnTo>
                <a:lnTo>
                  <a:pt x="4109055" y="762000"/>
                </a:lnTo>
                <a:lnTo>
                  <a:pt x="4138883" y="800100"/>
                </a:lnTo>
                <a:lnTo>
                  <a:pt x="4168083" y="838200"/>
                </a:lnTo>
                <a:lnTo>
                  <a:pt x="4196645" y="863600"/>
                </a:lnTo>
                <a:lnTo>
                  <a:pt x="4224561" y="901700"/>
                </a:lnTo>
                <a:lnTo>
                  <a:pt x="4251821" y="939800"/>
                </a:lnTo>
                <a:lnTo>
                  <a:pt x="4278415" y="977900"/>
                </a:lnTo>
                <a:lnTo>
                  <a:pt x="4304336" y="1016000"/>
                </a:lnTo>
                <a:lnTo>
                  <a:pt x="4329573" y="1054100"/>
                </a:lnTo>
                <a:lnTo>
                  <a:pt x="4354117" y="1092200"/>
                </a:lnTo>
                <a:lnTo>
                  <a:pt x="4377960" y="1130300"/>
                </a:lnTo>
                <a:lnTo>
                  <a:pt x="4401092" y="1168400"/>
                </a:lnTo>
                <a:lnTo>
                  <a:pt x="4423505" y="1206500"/>
                </a:lnTo>
                <a:lnTo>
                  <a:pt x="4445188" y="1244600"/>
                </a:lnTo>
                <a:lnTo>
                  <a:pt x="4466133" y="1282700"/>
                </a:lnTo>
                <a:lnTo>
                  <a:pt x="4486330" y="1320800"/>
                </a:lnTo>
                <a:lnTo>
                  <a:pt x="4505771" y="1358900"/>
                </a:lnTo>
                <a:lnTo>
                  <a:pt x="4524446" y="1409700"/>
                </a:lnTo>
                <a:lnTo>
                  <a:pt x="4542347" y="1447800"/>
                </a:lnTo>
                <a:lnTo>
                  <a:pt x="4559463" y="1485900"/>
                </a:lnTo>
                <a:lnTo>
                  <a:pt x="4575786" y="1536700"/>
                </a:lnTo>
                <a:lnTo>
                  <a:pt x="4591307" y="1574800"/>
                </a:lnTo>
                <a:lnTo>
                  <a:pt x="4606017" y="1612900"/>
                </a:lnTo>
                <a:lnTo>
                  <a:pt x="4619906" y="1663700"/>
                </a:lnTo>
                <a:lnTo>
                  <a:pt x="4632965" y="1701800"/>
                </a:lnTo>
                <a:lnTo>
                  <a:pt x="4645185" y="1752600"/>
                </a:lnTo>
                <a:lnTo>
                  <a:pt x="4656557" y="1790700"/>
                </a:lnTo>
                <a:lnTo>
                  <a:pt x="4667072" y="1841500"/>
                </a:lnTo>
                <a:lnTo>
                  <a:pt x="4676721" y="1892300"/>
                </a:lnTo>
                <a:lnTo>
                  <a:pt x="4685494" y="1930400"/>
                </a:lnTo>
                <a:lnTo>
                  <a:pt x="4693383" y="1981200"/>
                </a:lnTo>
                <a:lnTo>
                  <a:pt x="4700378" y="2019300"/>
                </a:lnTo>
                <a:lnTo>
                  <a:pt x="4706469" y="2070100"/>
                </a:lnTo>
                <a:lnTo>
                  <a:pt x="4711649" y="2120900"/>
                </a:lnTo>
                <a:lnTo>
                  <a:pt x="4715908" y="2159000"/>
                </a:lnTo>
                <a:lnTo>
                  <a:pt x="4719236" y="2209800"/>
                </a:lnTo>
                <a:lnTo>
                  <a:pt x="4721624" y="2260600"/>
                </a:lnTo>
                <a:lnTo>
                  <a:pt x="4723064" y="2311400"/>
                </a:lnTo>
                <a:lnTo>
                  <a:pt x="4723531" y="2349500"/>
                </a:lnTo>
                <a:lnTo>
                  <a:pt x="4723531" y="2362200"/>
                </a:lnTo>
                <a:lnTo>
                  <a:pt x="4723064" y="2400300"/>
                </a:lnTo>
                <a:lnTo>
                  <a:pt x="4721624" y="2451100"/>
                </a:lnTo>
                <a:lnTo>
                  <a:pt x="4719236" y="2501900"/>
                </a:lnTo>
                <a:lnTo>
                  <a:pt x="4715908" y="2552700"/>
                </a:lnTo>
                <a:lnTo>
                  <a:pt x="4711649" y="2590800"/>
                </a:lnTo>
                <a:lnTo>
                  <a:pt x="4706469" y="2641600"/>
                </a:lnTo>
                <a:lnTo>
                  <a:pt x="4700378" y="2692400"/>
                </a:lnTo>
                <a:lnTo>
                  <a:pt x="4693383" y="2730500"/>
                </a:lnTo>
                <a:lnTo>
                  <a:pt x="4685494" y="2781300"/>
                </a:lnTo>
                <a:lnTo>
                  <a:pt x="4676721" y="2832100"/>
                </a:lnTo>
                <a:lnTo>
                  <a:pt x="4667072" y="2870200"/>
                </a:lnTo>
                <a:lnTo>
                  <a:pt x="4656557" y="2921000"/>
                </a:lnTo>
                <a:lnTo>
                  <a:pt x="4645185" y="2959100"/>
                </a:lnTo>
                <a:lnTo>
                  <a:pt x="4632965" y="3009900"/>
                </a:lnTo>
                <a:lnTo>
                  <a:pt x="4619906" y="3048000"/>
                </a:lnTo>
                <a:lnTo>
                  <a:pt x="4606017" y="3098800"/>
                </a:lnTo>
                <a:lnTo>
                  <a:pt x="4591307" y="3136900"/>
                </a:lnTo>
                <a:lnTo>
                  <a:pt x="4575786" y="3175000"/>
                </a:lnTo>
                <a:lnTo>
                  <a:pt x="4559463" y="3225800"/>
                </a:lnTo>
                <a:lnTo>
                  <a:pt x="4542347" y="3263900"/>
                </a:lnTo>
                <a:lnTo>
                  <a:pt x="4524446" y="3302000"/>
                </a:lnTo>
                <a:lnTo>
                  <a:pt x="4505771" y="3352800"/>
                </a:lnTo>
                <a:lnTo>
                  <a:pt x="4486330" y="3390900"/>
                </a:lnTo>
                <a:lnTo>
                  <a:pt x="4466133" y="3429000"/>
                </a:lnTo>
                <a:lnTo>
                  <a:pt x="4445188" y="3467100"/>
                </a:lnTo>
                <a:lnTo>
                  <a:pt x="4423505" y="3505200"/>
                </a:lnTo>
                <a:lnTo>
                  <a:pt x="4401092" y="3543300"/>
                </a:lnTo>
                <a:lnTo>
                  <a:pt x="4377960" y="3581400"/>
                </a:lnTo>
                <a:lnTo>
                  <a:pt x="4354117" y="3619500"/>
                </a:lnTo>
                <a:lnTo>
                  <a:pt x="4329573" y="3657600"/>
                </a:lnTo>
                <a:lnTo>
                  <a:pt x="4304336" y="3695700"/>
                </a:lnTo>
                <a:lnTo>
                  <a:pt x="4278415" y="3733800"/>
                </a:lnTo>
                <a:lnTo>
                  <a:pt x="4251821" y="3771900"/>
                </a:lnTo>
                <a:lnTo>
                  <a:pt x="4224561" y="3810000"/>
                </a:lnTo>
                <a:lnTo>
                  <a:pt x="4196645" y="3848100"/>
                </a:lnTo>
                <a:lnTo>
                  <a:pt x="4168083" y="3873500"/>
                </a:lnTo>
                <a:lnTo>
                  <a:pt x="4138883" y="3911600"/>
                </a:lnTo>
                <a:lnTo>
                  <a:pt x="4109055" y="3949700"/>
                </a:lnTo>
                <a:lnTo>
                  <a:pt x="4078607" y="3975100"/>
                </a:lnTo>
                <a:lnTo>
                  <a:pt x="4047550" y="4013200"/>
                </a:lnTo>
                <a:lnTo>
                  <a:pt x="4015891" y="4038600"/>
                </a:lnTo>
                <a:lnTo>
                  <a:pt x="3983640" y="4076700"/>
                </a:lnTo>
                <a:lnTo>
                  <a:pt x="3950807" y="4102100"/>
                </a:lnTo>
                <a:lnTo>
                  <a:pt x="3917400" y="4127500"/>
                </a:lnTo>
                <a:lnTo>
                  <a:pt x="3883429" y="4165600"/>
                </a:lnTo>
                <a:lnTo>
                  <a:pt x="3848903" y="4191000"/>
                </a:lnTo>
                <a:lnTo>
                  <a:pt x="3813830" y="4216400"/>
                </a:lnTo>
                <a:lnTo>
                  <a:pt x="3778221" y="4241800"/>
                </a:lnTo>
                <a:lnTo>
                  <a:pt x="3705427" y="4292600"/>
                </a:lnTo>
                <a:lnTo>
                  <a:pt x="3630596" y="4343400"/>
                </a:lnTo>
                <a:lnTo>
                  <a:pt x="3553800" y="4394200"/>
                </a:lnTo>
                <a:lnTo>
                  <a:pt x="3475113" y="4445000"/>
                </a:lnTo>
                <a:lnTo>
                  <a:pt x="3435083" y="4457700"/>
                </a:lnTo>
                <a:lnTo>
                  <a:pt x="3394607" y="4483100"/>
                </a:lnTo>
                <a:lnTo>
                  <a:pt x="3353695" y="4495800"/>
                </a:lnTo>
                <a:lnTo>
                  <a:pt x="3312356" y="4521200"/>
                </a:lnTo>
                <a:lnTo>
                  <a:pt x="3270599" y="4533900"/>
                </a:lnTo>
                <a:lnTo>
                  <a:pt x="3228433" y="4559300"/>
                </a:lnTo>
                <a:lnTo>
                  <a:pt x="3142912" y="4584700"/>
                </a:lnTo>
                <a:lnTo>
                  <a:pt x="2786302" y="4686300"/>
                </a:lnTo>
                <a:close/>
              </a:path>
              <a:path w="4723765" h="4699000">
                <a:moveTo>
                  <a:pt x="2693884" y="4699000"/>
                </a:moveTo>
                <a:lnTo>
                  <a:pt x="2029661" y="4699000"/>
                </a:lnTo>
                <a:lnTo>
                  <a:pt x="1983303" y="4686300"/>
                </a:lnTo>
                <a:lnTo>
                  <a:pt x="2740243" y="4686300"/>
                </a:lnTo>
                <a:lnTo>
                  <a:pt x="2693884" y="4699000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495636" y="6015333"/>
            <a:ext cx="2804160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3000"/>
              </a:lnSpc>
              <a:spcBef>
                <a:spcPts val="95"/>
              </a:spcBef>
            </a:pPr>
            <a:r>
              <a:rPr sz="3400" spc="-40" dirty="0">
                <a:latin typeface="Arial" panose="020B0604020202020204"/>
                <a:cs typeface="Arial" panose="020B0604020202020204"/>
              </a:rPr>
              <a:t>NOT </a:t>
            </a:r>
            <a:r>
              <a:rPr sz="3400" spc="-55" dirty="0">
                <a:latin typeface="Arial" panose="020B0604020202020204"/>
                <a:cs typeface="Arial" panose="020B0604020202020204"/>
              </a:rPr>
              <a:t>ABLE</a:t>
            </a:r>
            <a:r>
              <a:rPr sz="3400" spc="-210" dirty="0">
                <a:latin typeface="Arial" panose="020B0604020202020204"/>
                <a:cs typeface="Arial" panose="020B0604020202020204"/>
              </a:rPr>
              <a:t> </a:t>
            </a:r>
            <a:r>
              <a:rPr sz="3400" spc="-75" dirty="0">
                <a:latin typeface="Arial" panose="020B0604020202020204"/>
                <a:cs typeface="Arial" panose="020B0604020202020204"/>
              </a:rPr>
              <a:t>TO  </a:t>
            </a:r>
            <a:r>
              <a:rPr sz="3400" spc="-195" dirty="0">
                <a:latin typeface="Arial" panose="020B0604020202020204"/>
                <a:cs typeface="Arial" panose="020B0604020202020204"/>
              </a:rPr>
              <a:t>GET   </a:t>
            </a:r>
            <a:r>
              <a:rPr sz="3400" spc="-80" dirty="0">
                <a:latin typeface="Arial" panose="020B0604020202020204"/>
                <a:cs typeface="Arial" panose="020B0604020202020204"/>
              </a:rPr>
              <a:t>NUTRITIOUS  </a:t>
            </a:r>
            <a:r>
              <a:rPr sz="3400" spc="-85" dirty="0">
                <a:latin typeface="Arial" panose="020B0604020202020204"/>
                <a:cs typeface="Arial" panose="020B0604020202020204"/>
              </a:rPr>
              <a:t>FOOD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47165" y="1028994"/>
            <a:ext cx="658495" cy="265430"/>
          </a:xfrm>
          <a:custGeom>
            <a:avLst/>
            <a:gdLst/>
            <a:ahLst/>
            <a:cxnLst/>
            <a:rect l="l" t="t" r="r" b="b"/>
            <a:pathLst>
              <a:path w="658494" h="265430">
                <a:moveTo>
                  <a:pt x="476615" y="265075"/>
                </a:moveTo>
                <a:lnTo>
                  <a:pt x="464057" y="265075"/>
                </a:lnTo>
                <a:lnTo>
                  <a:pt x="456986" y="261932"/>
                </a:lnTo>
                <a:lnTo>
                  <a:pt x="452292" y="254867"/>
                </a:lnTo>
                <a:lnTo>
                  <a:pt x="448743" y="246072"/>
                </a:lnTo>
                <a:lnTo>
                  <a:pt x="448654" y="236908"/>
                </a:lnTo>
                <a:lnTo>
                  <a:pt x="451954" y="228481"/>
                </a:lnTo>
                <a:lnTo>
                  <a:pt x="458571" y="221894"/>
                </a:lnTo>
                <a:lnTo>
                  <a:pt x="556686" y="155944"/>
                </a:lnTo>
                <a:lnTo>
                  <a:pt x="0" y="155944"/>
                </a:lnTo>
                <a:lnTo>
                  <a:pt x="0" y="108837"/>
                </a:lnTo>
                <a:lnTo>
                  <a:pt x="556686" y="108837"/>
                </a:lnTo>
                <a:lnTo>
                  <a:pt x="458571" y="42888"/>
                </a:lnTo>
                <a:lnTo>
                  <a:pt x="451954" y="35969"/>
                </a:lnTo>
                <a:lnTo>
                  <a:pt x="448654" y="27577"/>
                </a:lnTo>
                <a:lnTo>
                  <a:pt x="448743" y="18597"/>
                </a:lnTo>
                <a:lnTo>
                  <a:pt x="452292" y="9912"/>
                </a:lnTo>
                <a:lnTo>
                  <a:pt x="459202" y="3300"/>
                </a:lnTo>
                <a:lnTo>
                  <a:pt x="467589" y="0"/>
                </a:lnTo>
                <a:lnTo>
                  <a:pt x="476565" y="85"/>
                </a:lnTo>
                <a:lnTo>
                  <a:pt x="485241" y="3630"/>
                </a:lnTo>
                <a:lnTo>
                  <a:pt x="654039" y="117472"/>
                </a:lnTo>
                <a:lnTo>
                  <a:pt x="657971" y="124538"/>
                </a:lnTo>
                <a:lnTo>
                  <a:pt x="657971" y="140241"/>
                </a:lnTo>
                <a:lnTo>
                  <a:pt x="654039" y="147306"/>
                </a:lnTo>
                <a:lnTo>
                  <a:pt x="647760" y="152018"/>
                </a:lnTo>
                <a:lnTo>
                  <a:pt x="485241" y="261149"/>
                </a:lnTo>
                <a:lnTo>
                  <a:pt x="481340" y="263505"/>
                </a:lnTo>
                <a:lnTo>
                  <a:pt x="476615" y="265075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861" y="1"/>
            <a:ext cx="4723765" cy="2931795"/>
          </a:xfrm>
          <a:custGeom>
            <a:avLst/>
            <a:gdLst/>
            <a:ahLst/>
            <a:cxnLst/>
            <a:rect l="l" t="t" r="r" b="b"/>
            <a:pathLst>
              <a:path w="4723765" h="2931795">
                <a:moveTo>
                  <a:pt x="2786287" y="2905933"/>
                </a:moveTo>
                <a:lnTo>
                  <a:pt x="1937225" y="2905933"/>
                </a:lnTo>
                <a:lnTo>
                  <a:pt x="1580612" y="2804333"/>
                </a:lnTo>
                <a:lnTo>
                  <a:pt x="1495090" y="2778933"/>
                </a:lnTo>
                <a:lnTo>
                  <a:pt x="1452924" y="2753533"/>
                </a:lnTo>
                <a:lnTo>
                  <a:pt x="1411167" y="2740833"/>
                </a:lnTo>
                <a:lnTo>
                  <a:pt x="1369828" y="2715433"/>
                </a:lnTo>
                <a:lnTo>
                  <a:pt x="1328916" y="2702733"/>
                </a:lnTo>
                <a:lnTo>
                  <a:pt x="1288440" y="2677333"/>
                </a:lnTo>
                <a:lnTo>
                  <a:pt x="1248410" y="2664633"/>
                </a:lnTo>
                <a:lnTo>
                  <a:pt x="1169723" y="2613833"/>
                </a:lnTo>
                <a:lnTo>
                  <a:pt x="1092927" y="2563033"/>
                </a:lnTo>
                <a:lnTo>
                  <a:pt x="1018095" y="2512233"/>
                </a:lnTo>
                <a:lnTo>
                  <a:pt x="945302" y="2461433"/>
                </a:lnTo>
                <a:lnTo>
                  <a:pt x="909693" y="2436033"/>
                </a:lnTo>
                <a:lnTo>
                  <a:pt x="874620" y="2410633"/>
                </a:lnTo>
                <a:lnTo>
                  <a:pt x="840094" y="2385233"/>
                </a:lnTo>
                <a:lnTo>
                  <a:pt x="806123" y="2347133"/>
                </a:lnTo>
                <a:lnTo>
                  <a:pt x="772716" y="2321733"/>
                </a:lnTo>
                <a:lnTo>
                  <a:pt x="739883" y="2296333"/>
                </a:lnTo>
                <a:lnTo>
                  <a:pt x="707632" y="2258233"/>
                </a:lnTo>
                <a:lnTo>
                  <a:pt x="675974" y="2232833"/>
                </a:lnTo>
                <a:lnTo>
                  <a:pt x="644916" y="2194733"/>
                </a:lnTo>
                <a:lnTo>
                  <a:pt x="614469" y="2169333"/>
                </a:lnTo>
                <a:lnTo>
                  <a:pt x="584640" y="2131233"/>
                </a:lnTo>
                <a:lnTo>
                  <a:pt x="555441" y="2093133"/>
                </a:lnTo>
                <a:lnTo>
                  <a:pt x="526878" y="2067733"/>
                </a:lnTo>
                <a:lnTo>
                  <a:pt x="498963" y="2029633"/>
                </a:lnTo>
                <a:lnTo>
                  <a:pt x="471703" y="1991533"/>
                </a:lnTo>
                <a:lnTo>
                  <a:pt x="445109" y="1953433"/>
                </a:lnTo>
                <a:lnTo>
                  <a:pt x="419189" y="1915333"/>
                </a:lnTo>
                <a:lnTo>
                  <a:pt x="393952" y="1877233"/>
                </a:lnTo>
                <a:lnTo>
                  <a:pt x="369407" y="1839133"/>
                </a:lnTo>
                <a:lnTo>
                  <a:pt x="345564" y="1801033"/>
                </a:lnTo>
                <a:lnTo>
                  <a:pt x="322432" y="1762933"/>
                </a:lnTo>
                <a:lnTo>
                  <a:pt x="300020" y="1724833"/>
                </a:lnTo>
                <a:lnTo>
                  <a:pt x="278337" y="1686733"/>
                </a:lnTo>
                <a:lnTo>
                  <a:pt x="257393" y="1648633"/>
                </a:lnTo>
                <a:lnTo>
                  <a:pt x="237195" y="1610533"/>
                </a:lnTo>
                <a:lnTo>
                  <a:pt x="217754" y="1572433"/>
                </a:lnTo>
                <a:lnTo>
                  <a:pt x="199079" y="1521633"/>
                </a:lnTo>
                <a:lnTo>
                  <a:pt x="181179" y="1483533"/>
                </a:lnTo>
                <a:lnTo>
                  <a:pt x="164063" y="1445433"/>
                </a:lnTo>
                <a:lnTo>
                  <a:pt x="147740" y="1394633"/>
                </a:lnTo>
                <a:lnTo>
                  <a:pt x="132219" y="1356533"/>
                </a:lnTo>
                <a:lnTo>
                  <a:pt x="117510" y="1318433"/>
                </a:lnTo>
                <a:lnTo>
                  <a:pt x="103621" y="1267633"/>
                </a:lnTo>
                <a:lnTo>
                  <a:pt x="90562" y="1229533"/>
                </a:lnTo>
                <a:lnTo>
                  <a:pt x="78341" y="1178733"/>
                </a:lnTo>
                <a:lnTo>
                  <a:pt x="66969" y="1140633"/>
                </a:lnTo>
                <a:lnTo>
                  <a:pt x="56454" y="1089833"/>
                </a:lnTo>
                <a:lnTo>
                  <a:pt x="46806" y="1051733"/>
                </a:lnTo>
                <a:lnTo>
                  <a:pt x="38033" y="1000933"/>
                </a:lnTo>
                <a:lnTo>
                  <a:pt x="30144" y="950133"/>
                </a:lnTo>
                <a:lnTo>
                  <a:pt x="23150" y="912033"/>
                </a:lnTo>
                <a:lnTo>
                  <a:pt x="17058" y="861233"/>
                </a:lnTo>
                <a:lnTo>
                  <a:pt x="11878" y="810433"/>
                </a:lnTo>
                <a:lnTo>
                  <a:pt x="7620" y="772333"/>
                </a:lnTo>
                <a:lnTo>
                  <a:pt x="4292" y="721533"/>
                </a:lnTo>
                <a:lnTo>
                  <a:pt x="1903" y="670733"/>
                </a:lnTo>
                <a:lnTo>
                  <a:pt x="463" y="619933"/>
                </a:lnTo>
                <a:lnTo>
                  <a:pt x="0" y="583261"/>
                </a:lnTo>
                <a:lnTo>
                  <a:pt x="0" y="579929"/>
                </a:lnTo>
                <a:lnTo>
                  <a:pt x="463" y="531033"/>
                </a:lnTo>
                <a:lnTo>
                  <a:pt x="1903" y="480233"/>
                </a:lnTo>
                <a:lnTo>
                  <a:pt x="4292" y="429433"/>
                </a:lnTo>
                <a:lnTo>
                  <a:pt x="7620" y="378633"/>
                </a:lnTo>
                <a:lnTo>
                  <a:pt x="11878" y="340533"/>
                </a:lnTo>
                <a:lnTo>
                  <a:pt x="17058" y="289733"/>
                </a:lnTo>
                <a:lnTo>
                  <a:pt x="23150" y="238933"/>
                </a:lnTo>
                <a:lnTo>
                  <a:pt x="30144" y="200833"/>
                </a:lnTo>
                <a:lnTo>
                  <a:pt x="38033" y="150033"/>
                </a:lnTo>
                <a:lnTo>
                  <a:pt x="46806" y="111933"/>
                </a:lnTo>
                <a:lnTo>
                  <a:pt x="56454" y="61133"/>
                </a:lnTo>
                <a:lnTo>
                  <a:pt x="66969" y="10333"/>
                </a:lnTo>
                <a:lnTo>
                  <a:pt x="70054" y="0"/>
                </a:lnTo>
                <a:lnTo>
                  <a:pt x="4653458" y="0"/>
                </a:lnTo>
                <a:lnTo>
                  <a:pt x="4656542" y="10333"/>
                </a:lnTo>
                <a:lnTo>
                  <a:pt x="4667057" y="61133"/>
                </a:lnTo>
                <a:lnTo>
                  <a:pt x="4676706" y="111933"/>
                </a:lnTo>
                <a:lnTo>
                  <a:pt x="4685479" y="150033"/>
                </a:lnTo>
                <a:lnTo>
                  <a:pt x="4693368" y="200833"/>
                </a:lnTo>
                <a:lnTo>
                  <a:pt x="4700363" y="238933"/>
                </a:lnTo>
                <a:lnTo>
                  <a:pt x="4706454" y="289733"/>
                </a:lnTo>
                <a:lnTo>
                  <a:pt x="4711634" y="340533"/>
                </a:lnTo>
                <a:lnTo>
                  <a:pt x="4715893" y="378633"/>
                </a:lnTo>
                <a:lnTo>
                  <a:pt x="4719221" y="429433"/>
                </a:lnTo>
                <a:lnTo>
                  <a:pt x="4721609" y="480233"/>
                </a:lnTo>
                <a:lnTo>
                  <a:pt x="4723049" y="531033"/>
                </a:lnTo>
                <a:lnTo>
                  <a:pt x="4723513" y="579929"/>
                </a:lnTo>
                <a:lnTo>
                  <a:pt x="4723513" y="583261"/>
                </a:lnTo>
                <a:lnTo>
                  <a:pt x="4721609" y="670733"/>
                </a:lnTo>
                <a:lnTo>
                  <a:pt x="4719221" y="721533"/>
                </a:lnTo>
                <a:lnTo>
                  <a:pt x="4715893" y="772333"/>
                </a:lnTo>
                <a:lnTo>
                  <a:pt x="4711634" y="810433"/>
                </a:lnTo>
                <a:lnTo>
                  <a:pt x="4706454" y="861233"/>
                </a:lnTo>
                <a:lnTo>
                  <a:pt x="4700363" y="912033"/>
                </a:lnTo>
                <a:lnTo>
                  <a:pt x="4693368" y="950133"/>
                </a:lnTo>
                <a:lnTo>
                  <a:pt x="4685479" y="1000933"/>
                </a:lnTo>
                <a:lnTo>
                  <a:pt x="4676706" y="1051733"/>
                </a:lnTo>
                <a:lnTo>
                  <a:pt x="4667057" y="1089833"/>
                </a:lnTo>
                <a:lnTo>
                  <a:pt x="4656542" y="1140633"/>
                </a:lnTo>
                <a:lnTo>
                  <a:pt x="4645170" y="1178733"/>
                </a:lnTo>
                <a:lnTo>
                  <a:pt x="4632950" y="1229533"/>
                </a:lnTo>
                <a:lnTo>
                  <a:pt x="4619891" y="1267633"/>
                </a:lnTo>
                <a:lnTo>
                  <a:pt x="4606002" y="1318433"/>
                </a:lnTo>
                <a:lnTo>
                  <a:pt x="4591292" y="1356533"/>
                </a:lnTo>
                <a:lnTo>
                  <a:pt x="4575771" y="1394633"/>
                </a:lnTo>
                <a:lnTo>
                  <a:pt x="4559448" y="1445433"/>
                </a:lnTo>
                <a:lnTo>
                  <a:pt x="4542332" y="1483533"/>
                </a:lnTo>
                <a:lnTo>
                  <a:pt x="4524431" y="1521633"/>
                </a:lnTo>
                <a:lnTo>
                  <a:pt x="4505756" y="1572433"/>
                </a:lnTo>
                <a:lnTo>
                  <a:pt x="4486315" y="1610533"/>
                </a:lnTo>
                <a:lnTo>
                  <a:pt x="4466118" y="1648633"/>
                </a:lnTo>
                <a:lnTo>
                  <a:pt x="4445173" y="1686733"/>
                </a:lnTo>
                <a:lnTo>
                  <a:pt x="4423490" y="1724833"/>
                </a:lnTo>
                <a:lnTo>
                  <a:pt x="4401077" y="1762933"/>
                </a:lnTo>
                <a:lnTo>
                  <a:pt x="4377945" y="1801033"/>
                </a:lnTo>
                <a:lnTo>
                  <a:pt x="4354102" y="1839133"/>
                </a:lnTo>
                <a:lnTo>
                  <a:pt x="4329558" y="1877233"/>
                </a:lnTo>
                <a:lnTo>
                  <a:pt x="4304321" y="1915333"/>
                </a:lnTo>
                <a:lnTo>
                  <a:pt x="4278400" y="1953433"/>
                </a:lnTo>
                <a:lnTo>
                  <a:pt x="4251806" y="1991533"/>
                </a:lnTo>
                <a:lnTo>
                  <a:pt x="4224546" y="2029633"/>
                </a:lnTo>
                <a:lnTo>
                  <a:pt x="4196630" y="2067733"/>
                </a:lnTo>
                <a:lnTo>
                  <a:pt x="4168068" y="2093133"/>
                </a:lnTo>
                <a:lnTo>
                  <a:pt x="4138868" y="2131233"/>
                </a:lnTo>
                <a:lnTo>
                  <a:pt x="4109040" y="2169333"/>
                </a:lnTo>
                <a:lnTo>
                  <a:pt x="4078592" y="2194733"/>
                </a:lnTo>
                <a:lnTo>
                  <a:pt x="4047535" y="2232833"/>
                </a:lnTo>
                <a:lnTo>
                  <a:pt x="4015876" y="2258233"/>
                </a:lnTo>
                <a:lnTo>
                  <a:pt x="3983625" y="2296333"/>
                </a:lnTo>
                <a:lnTo>
                  <a:pt x="3950792" y="2321733"/>
                </a:lnTo>
                <a:lnTo>
                  <a:pt x="3917385" y="2347133"/>
                </a:lnTo>
                <a:lnTo>
                  <a:pt x="3883414" y="2385233"/>
                </a:lnTo>
                <a:lnTo>
                  <a:pt x="3848888" y="2410633"/>
                </a:lnTo>
                <a:lnTo>
                  <a:pt x="3813815" y="2436033"/>
                </a:lnTo>
                <a:lnTo>
                  <a:pt x="3778206" y="2461433"/>
                </a:lnTo>
                <a:lnTo>
                  <a:pt x="3705412" y="2512233"/>
                </a:lnTo>
                <a:lnTo>
                  <a:pt x="3630581" y="2563033"/>
                </a:lnTo>
                <a:lnTo>
                  <a:pt x="3553785" y="2613833"/>
                </a:lnTo>
                <a:lnTo>
                  <a:pt x="3475098" y="2664633"/>
                </a:lnTo>
                <a:lnTo>
                  <a:pt x="3435068" y="2677333"/>
                </a:lnTo>
                <a:lnTo>
                  <a:pt x="3394592" y="2702733"/>
                </a:lnTo>
                <a:lnTo>
                  <a:pt x="3353680" y="2715433"/>
                </a:lnTo>
                <a:lnTo>
                  <a:pt x="3312341" y="2740833"/>
                </a:lnTo>
                <a:lnTo>
                  <a:pt x="3270584" y="2753533"/>
                </a:lnTo>
                <a:lnTo>
                  <a:pt x="3228418" y="2778933"/>
                </a:lnTo>
                <a:lnTo>
                  <a:pt x="3142897" y="2804333"/>
                </a:lnTo>
                <a:lnTo>
                  <a:pt x="2786287" y="2905933"/>
                </a:lnTo>
                <a:close/>
              </a:path>
              <a:path w="4723765" h="2931795">
                <a:moveTo>
                  <a:pt x="2693869" y="2918633"/>
                </a:moveTo>
                <a:lnTo>
                  <a:pt x="2029643" y="2918633"/>
                </a:lnTo>
                <a:lnTo>
                  <a:pt x="1983284" y="2905933"/>
                </a:lnTo>
                <a:lnTo>
                  <a:pt x="2740228" y="2905933"/>
                </a:lnTo>
                <a:lnTo>
                  <a:pt x="2693869" y="2918633"/>
                </a:lnTo>
                <a:close/>
              </a:path>
              <a:path w="4723765" h="2931795">
                <a:moveTo>
                  <a:pt x="2600315" y="2931327"/>
                </a:moveTo>
                <a:lnTo>
                  <a:pt x="2123198" y="2931327"/>
                </a:lnTo>
                <a:lnTo>
                  <a:pt x="2076291" y="2918633"/>
                </a:lnTo>
                <a:lnTo>
                  <a:pt x="2647221" y="2918633"/>
                </a:lnTo>
                <a:lnTo>
                  <a:pt x="2600315" y="2931327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56401" y="546051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b="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6400" b="0" spc="-43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3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8698" y="9239250"/>
            <a:ext cx="7230109" cy="19050"/>
          </a:xfrm>
          <a:custGeom>
            <a:avLst/>
            <a:gdLst/>
            <a:ahLst/>
            <a:cxnLst/>
            <a:rect l="l" t="t" r="r" b="b"/>
            <a:pathLst>
              <a:path w="7230109" h="19050">
                <a:moveTo>
                  <a:pt x="0" y="0"/>
                </a:moveTo>
                <a:lnTo>
                  <a:pt x="7229521" y="19052"/>
                </a:lnTo>
              </a:path>
            </a:pathLst>
          </a:custGeom>
          <a:ln w="38100">
            <a:solidFill>
              <a:srgbClr val="1716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5114" y="0"/>
            <a:ext cx="12263120" cy="10287000"/>
            <a:chOff x="6025114" y="0"/>
            <a:chExt cx="12263120" cy="10287000"/>
          </a:xfrm>
        </p:grpSpPr>
        <p:sp>
          <p:nvSpPr>
            <p:cNvPr id="3" name="object 3"/>
            <p:cNvSpPr/>
            <p:nvPr/>
          </p:nvSpPr>
          <p:spPr>
            <a:xfrm>
              <a:off x="9143999" y="1651406"/>
              <a:ext cx="7365430" cy="7353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25108" y="0"/>
              <a:ext cx="12263120" cy="10275570"/>
            </a:xfrm>
            <a:custGeom>
              <a:avLst/>
              <a:gdLst/>
              <a:ahLst/>
              <a:cxnLst/>
              <a:rect l="l" t="t" r="r" b="b"/>
              <a:pathLst>
                <a:path w="12263119" h="10275570">
                  <a:moveTo>
                    <a:pt x="5296840" y="10275405"/>
                  </a:moveTo>
                  <a:lnTo>
                    <a:pt x="5294452" y="10262705"/>
                  </a:lnTo>
                  <a:lnTo>
                    <a:pt x="5288978" y="10211905"/>
                  </a:lnTo>
                  <a:lnTo>
                    <a:pt x="5282692" y="10161105"/>
                  </a:lnTo>
                  <a:lnTo>
                    <a:pt x="5275605" y="10110305"/>
                  </a:lnTo>
                  <a:lnTo>
                    <a:pt x="5267718" y="10072205"/>
                  </a:lnTo>
                  <a:lnTo>
                    <a:pt x="5259032" y="10021405"/>
                  </a:lnTo>
                  <a:lnTo>
                    <a:pt x="5249557" y="9983305"/>
                  </a:lnTo>
                  <a:lnTo>
                    <a:pt x="5239321" y="9932505"/>
                  </a:lnTo>
                  <a:lnTo>
                    <a:pt x="5228298" y="9894405"/>
                  </a:lnTo>
                  <a:lnTo>
                    <a:pt x="5216525" y="9843605"/>
                  </a:lnTo>
                  <a:lnTo>
                    <a:pt x="5203990" y="9805505"/>
                  </a:lnTo>
                  <a:lnTo>
                    <a:pt x="5190706" y="9754705"/>
                  </a:lnTo>
                  <a:lnTo>
                    <a:pt x="5176685" y="9716605"/>
                  </a:lnTo>
                  <a:lnTo>
                    <a:pt x="5161927" y="9665805"/>
                  </a:lnTo>
                  <a:lnTo>
                    <a:pt x="5146446" y="9627705"/>
                  </a:lnTo>
                  <a:lnTo>
                    <a:pt x="5130254" y="9576905"/>
                  </a:lnTo>
                  <a:lnTo>
                    <a:pt x="5113337" y="9538805"/>
                  </a:lnTo>
                  <a:lnTo>
                    <a:pt x="5095722" y="9500705"/>
                  </a:lnTo>
                  <a:lnTo>
                    <a:pt x="5077409" y="9449905"/>
                  </a:lnTo>
                  <a:lnTo>
                    <a:pt x="5058410" y="9411805"/>
                  </a:lnTo>
                  <a:lnTo>
                    <a:pt x="5038725" y="9373705"/>
                  </a:lnTo>
                  <a:lnTo>
                    <a:pt x="5018367" y="9335605"/>
                  </a:lnTo>
                  <a:lnTo>
                    <a:pt x="4997335" y="9297505"/>
                  </a:lnTo>
                  <a:lnTo>
                    <a:pt x="4975657" y="9259405"/>
                  </a:lnTo>
                  <a:lnTo>
                    <a:pt x="4953317" y="9208605"/>
                  </a:lnTo>
                  <a:lnTo>
                    <a:pt x="4930330" y="9170505"/>
                  </a:lnTo>
                  <a:lnTo>
                    <a:pt x="4906708" y="9132405"/>
                  </a:lnTo>
                  <a:lnTo>
                    <a:pt x="4882464" y="9094305"/>
                  </a:lnTo>
                  <a:lnTo>
                    <a:pt x="4857585" y="9056205"/>
                  </a:lnTo>
                  <a:lnTo>
                    <a:pt x="4832096" y="9018105"/>
                  </a:lnTo>
                  <a:lnTo>
                    <a:pt x="4805997" y="8992705"/>
                  </a:lnTo>
                  <a:lnTo>
                    <a:pt x="4779302" y="8954605"/>
                  </a:lnTo>
                  <a:lnTo>
                    <a:pt x="4752010" y="8916505"/>
                  </a:lnTo>
                  <a:lnTo>
                    <a:pt x="4724120" y="8878405"/>
                  </a:lnTo>
                  <a:lnTo>
                    <a:pt x="4695660" y="8840305"/>
                  </a:lnTo>
                  <a:lnTo>
                    <a:pt x="4666627" y="8814905"/>
                  </a:lnTo>
                  <a:lnTo>
                    <a:pt x="4637036" y="8776805"/>
                  </a:lnTo>
                  <a:lnTo>
                    <a:pt x="4606887" y="8738705"/>
                  </a:lnTo>
                  <a:lnTo>
                    <a:pt x="4576178" y="8713305"/>
                  </a:lnTo>
                  <a:lnTo>
                    <a:pt x="4544936" y="8675205"/>
                  </a:lnTo>
                  <a:lnTo>
                    <a:pt x="4513161" y="8649805"/>
                  </a:lnTo>
                  <a:lnTo>
                    <a:pt x="4480852" y="8611705"/>
                  </a:lnTo>
                  <a:lnTo>
                    <a:pt x="4448022" y="8586305"/>
                  </a:lnTo>
                  <a:lnTo>
                    <a:pt x="4414685" y="8548205"/>
                  </a:lnTo>
                  <a:lnTo>
                    <a:pt x="4380839" y="8522805"/>
                  </a:lnTo>
                  <a:lnTo>
                    <a:pt x="4346499" y="8497405"/>
                  </a:lnTo>
                  <a:lnTo>
                    <a:pt x="4311662" y="8472005"/>
                  </a:lnTo>
                  <a:lnTo>
                    <a:pt x="4276344" y="8433905"/>
                  </a:lnTo>
                  <a:lnTo>
                    <a:pt x="4240542" y="8408505"/>
                  </a:lnTo>
                  <a:lnTo>
                    <a:pt x="4167555" y="8357705"/>
                  </a:lnTo>
                  <a:lnTo>
                    <a:pt x="4092740" y="8306905"/>
                  </a:lnTo>
                  <a:lnTo>
                    <a:pt x="4016184" y="8256105"/>
                  </a:lnTo>
                  <a:lnTo>
                    <a:pt x="3977259" y="8243405"/>
                  </a:lnTo>
                  <a:lnTo>
                    <a:pt x="3858006" y="8167205"/>
                  </a:lnTo>
                  <a:lnTo>
                    <a:pt x="3817467" y="8154505"/>
                  </a:lnTo>
                  <a:lnTo>
                    <a:pt x="3776522" y="8129105"/>
                  </a:lnTo>
                  <a:lnTo>
                    <a:pt x="3735209" y="8116405"/>
                  </a:lnTo>
                  <a:lnTo>
                    <a:pt x="3693515" y="8091005"/>
                  </a:lnTo>
                  <a:lnTo>
                    <a:pt x="3609035" y="8065605"/>
                  </a:lnTo>
                  <a:lnTo>
                    <a:pt x="3566274" y="8040205"/>
                  </a:lnTo>
                  <a:lnTo>
                    <a:pt x="3166757" y="7925905"/>
                  </a:lnTo>
                  <a:lnTo>
                    <a:pt x="3120885" y="7925905"/>
                  </a:lnTo>
                  <a:lnTo>
                    <a:pt x="3074733" y="7913205"/>
                  </a:lnTo>
                  <a:lnTo>
                    <a:pt x="3028315" y="7913205"/>
                  </a:lnTo>
                  <a:lnTo>
                    <a:pt x="2981655" y="7900505"/>
                  </a:lnTo>
                  <a:lnTo>
                    <a:pt x="2934741" y="7900505"/>
                  </a:lnTo>
                  <a:lnTo>
                    <a:pt x="2887573" y="7887805"/>
                  </a:lnTo>
                  <a:lnTo>
                    <a:pt x="2409279" y="7887805"/>
                  </a:lnTo>
                  <a:lnTo>
                    <a:pt x="2362123" y="7900505"/>
                  </a:lnTo>
                  <a:lnTo>
                    <a:pt x="2315210" y="7900505"/>
                  </a:lnTo>
                  <a:lnTo>
                    <a:pt x="2268537" y="7913205"/>
                  </a:lnTo>
                  <a:lnTo>
                    <a:pt x="2222131" y="7913205"/>
                  </a:lnTo>
                  <a:lnTo>
                    <a:pt x="2175980" y="7925905"/>
                  </a:lnTo>
                  <a:lnTo>
                    <a:pt x="2130107" y="7925905"/>
                  </a:lnTo>
                  <a:lnTo>
                    <a:pt x="1730590" y="8040205"/>
                  </a:lnTo>
                  <a:lnTo>
                    <a:pt x="1687830" y="8065605"/>
                  </a:lnTo>
                  <a:lnTo>
                    <a:pt x="1603349" y="8091005"/>
                  </a:lnTo>
                  <a:lnTo>
                    <a:pt x="1561655" y="8116405"/>
                  </a:lnTo>
                  <a:lnTo>
                    <a:pt x="1520342" y="8129105"/>
                  </a:lnTo>
                  <a:lnTo>
                    <a:pt x="1479397" y="8154505"/>
                  </a:lnTo>
                  <a:lnTo>
                    <a:pt x="1438859" y="8167205"/>
                  </a:lnTo>
                  <a:lnTo>
                    <a:pt x="1319606" y="8243405"/>
                  </a:lnTo>
                  <a:lnTo>
                    <a:pt x="1280680" y="8256105"/>
                  </a:lnTo>
                  <a:lnTo>
                    <a:pt x="1204112" y="8306905"/>
                  </a:lnTo>
                  <a:lnTo>
                    <a:pt x="1129309" y="8357705"/>
                  </a:lnTo>
                  <a:lnTo>
                    <a:pt x="1056322" y="8408505"/>
                  </a:lnTo>
                  <a:lnTo>
                    <a:pt x="1020521" y="8433905"/>
                  </a:lnTo>
                  <a:lnTo>
                    <a:pt x="985202" y="8472005"/>
                  </a:lnTo>
                  <a:lnTo>
                    <a:pt x="950366" y="8497405"/>
                  </a:lnTo>
                  <a:lnTo>
                    <a:pt x="916025" y="8522805"/>
                  </a:lnTo>
                  <a:lnTo>
                    <a:pt x="882180" y="8548205"/>
                  </a:lnTo>
                  <a:lnTo>
                    <a:pt x="848842" y="8586305"/>
                  </a:lnTo>
                  <a:lnTo>
                    <a:pt x="816013" y="8611705"/>
                  </a:lnTo>
                  <a:lnTo>
                    <a:pt x="783704" y="8649805"/>
                  </a:lnTo>
                  <a:lnTo>
                    <a:pt x="751928" y="8675205"/>
                  </a:lnTo>
                  <a:lnTo>
                    <a:pt x="720674" y="8713305"/>
                  </a:lnTo>
                  <a:lnTo>
                    <a:pt x="689978" y="8738705"/>
                  </a:lnTo>
                  <a:lnTo>
                    <a:pt x="659828" y="8776805"/>
                  </a:lnTo>
                  <a:lnTo>
                    <a:pt x="630224" y="8814905"/>
                  </a:lnTo>
                  <a:lnTo>
                    <a:pt x="601205" y="8840305"/>
                  </a:lnTo>
                  <a:lnTo>
                    <a:pt x="572744" y="8878405"/>
                  </a:lnTo>
                  <a:lnTo>
                    <a:pt x="544855" y="8916505"/>
                  </a:lnTo>
                  <a:lnTo>
                    <a:pt x="517563" y="8954605"/>
                  </a:lnTo>
                  <a:lnTo>
                    <a:pt x="490867" y="8980005"/>
                  </a:lnTo>
                  <a:lnTo>
                    <a:pt x="464769" y="9018105"/>
                  </a:lnTo>
                  <a:lnTo>
                    <a:pt x="439280" y="9056205"/>
                  </a:lnTo>
                  <a:lnTo>
                    <a:pt x="414401" y="9094305"/>
                  </a:lnTo>
                  <a:lnTo>
                    <a:pt x="390156" y="9132405"/>
                  </a:lnTo>
                  <a:lnTo>
                    <a:pt x="366534" y="9170505"/>
                  </a:lnTo>
                  <a:lnTo>
                    <a:pt x="343547" y="9208605"/>
                  </a:lnTo>
                  <a:lnTo>
                    <a:pt x="321208" y="9246705"/>
                  </a:lnTo>
                  <a:lnTo>
                    <a:pt x="299529" y="9297505"/>
                  </a:lnTo>
                  <a:lnTo>
                    <a:pt x="278498" y="9335605"/>
                  </a:lnTo>
                  <a:lnTo>
                    <a:pt x="258140" y="9373705"/>
                  </a:lnTo>
                  <a:lnTo>
                    <a:pt x="238455" y="9411805"/>
                  </a:lnTo>
                  <a:lnTo>
                    <a:pt x="219456" y="9449905"/>
                  </a:lnTo>
                  <a:lnTo>
                    <a:pt x="201142" y="9500705"/>
                  </a:lnTo>
                  <a:lnTo>
                    <a:pt x="183527" y="9538805"/>
                  </a:lnTo>
                  <a:lnTo>
                    <a:pt x="166611" y="9576905"/>
                  </a:lnTo>
                  <a:lnTo>
                    <a:pt x="150418" y="9627705"/>
                  </a:lnTo>
                  <a:lnTo>
                    <a:pt x="134937" y="9665805"/>
                  </a:lnTo>
                  <a:lnTo>
                    <a:pt x="120180" y="9716605"/>
                  </a:lnTo>
                  <a:lnTo>
                    <a:pt x="106159" y="9754705"/>
                  </a:lnTo>
                  <a:lnTo>
                    <a:pt x="92875" y="9792805"/>
                  </a:lnTo>
                  <a:lnTo>
                    <a:pt x="80340" y="9843605"/>
                  </a:lnTo>
                  <a:lnTo>
                    <a:pt x="68567" y="9881705"/>
                  </a:lnTo>
                  <a:lnTo>
                    <a:pt x="57543" y="9932505"/>
                  </a:lnTo>
                  <a:lnTo>
                    <a:pt x="47294" y="9983305"/>
                  </a:lnTo>
                  <a:lnTo>
                    <a:pt x="37833" y="10021405"/>
                  </a:lnTo>
                  <a:lnTo>
                    <a:pt x="29146" y="10072205"/>
                  </a:lnTo>
                  <a:lnTo>
                    <a:pt x="21259" y="10110305"/>
                  </a:lnTo>
                  <a:lnTo>
                    <a:pt x="14173" y="10161105"/>
                  </a:lnTo>
                  <a:lnTo>
                    <a:pt x="7886" y="10211905"/>
                  </a:lnTo>
                  <a:lnTo>
                    <a:pt x="2413" y="10250005"/>
                  </a:lnTo>
                  <a:lnTo>
                    <a:pt x="0" y="10275405"/>
                  </a:lnTo>
                  <a:lnTo>
                    <a:pt x="45262" y="10275405"/>
                  </a:lnTo>
                  <a:lnTo>
                    <a:pt x="47853" y="10250005"/>
                  </a:lnTo>
                  <a:lnTo>
                    <a:pt x="53467" y="10211905"/>
                  </a:lnTo>
                  <a:lnTo>
                    <a:pt x="59918" y="10161105"/>
                  </a:lnTo>
                  <a:lnTo>
                    <a:pt x="67195" y="10110305"/>
                  </a:lnTo>
                  <a:lnTo>
                    <a:pt x="75285" y="10072205"/>
                  </a:lnTo>
                  <a:lnTo>
                    <a:pt x="84188" y="10021405"/>
                  </a:lnTo>
                  <a:lnTo>
                    <a:pt x="93903" y="9970605"/>
                  </a:lnTo>
                  <a:lnTo>
                    <a:pt x="104406" y="9932505"/>
                  </a:lnTo>
                  <a:lnTo>
                    <a:pt x="115709" y="9881705"/>
                  </a:lnTo>
                  <a:lnTo>
                    <a:pt x="127774" y="9843605"/>
                  </a:lnTo>
                  <a:lnTo>
                    <a:pt x="140627" y="9792805"/>
                  </a:lnTo>
                  <a:lnTo>
                    <a:pt x="154241" y="9754705"/>
                  </a:lnTo>
                  <a:lnTo>
                    <a:pt x="168617" y="9703905"/>
                  </a:lnTo>
                  <a:lnTo>
                    <a:pt x="183743" y="9665805"/>
                  </a:lnTo>
                  <a:lnTo>
                    <a:pt x="199605" y="9615005"/>
                  </a:lnTo>
                  <a:lnTo>
                    <a:pt x="216204" y="9576905"/>
                  </a:lnTo>
                  <a:lnTo>
                    <a:pt x="233527" y="9538805"/>
                  </a:lnTo>
                  <a:lnTo>
                    <a:pt x="251574" y="9488005"/>
                  </a:lnTo>
                  <a:lnTo>
                    <a:pt x="270332" y="9449905"/>
                  </a:lnTo>
                  <a:lnTo>
                    <a:pt x="289801" y="9411805"/>
                  </a:lnTo>
                  <a:lnTo>
                    <a:pt x="309956" y="9373705"/>
                  </a:lnTo>
                  <a:lnTo>
                    <a:pt x="330809" y="9322905"/>
                  </a:lnTo>
                  <a:lnTo>
                    <a:pt x="352336" y="9284805"/>
                  </a:lnTo>
                  <a:lnTo>
                    <a:pt x="374535" y="9246705"/>
                  </a:lnTo>
                  <a:lnTo>
                    <a:pt x="397408" y="9208605"/>
                  </a:lnTo>
                  <a:lnTo>
                    <a:pt x="420928" y="9170505"/>
                  </a:lnTo>
                  <a:lnTo>
                    <a:pt x="445109" y="9132405"/>
                  </a:lnTo>
                  <a:lnTo>
                    <a:pt x="469925" y="9094305"/>
                  </a:lnTo>
                  <a:lnTo>
                    <a:pt x="495376" y="9056205"/>
                  </a:lnTo>
                  <a:lnTo>
                    <a:pt x="521462" y="9018105"/>
                  </a:lnTo>
                  <a:lnTo>
                    <a:pt x="548170" y="8980005"/>
                  </a:lnTo>
                  <a:lnTo>
                    <a:pt x="575475" y="8941905"/>
                  </a:lnTo>
                  <a:lnTo>
                    <a:pt x="603389" y="8916505"/>
                  </a:lnTo>
                  <a:lnTo>
                    <a:pt x="631913" y="8878405"/>
                  </a:lnTo>
                  <a:lnTo>
                    <a:pt x="661009" y="8840305"/>
                  </a:lnTo>
                  <a:lnTo>
                    <a:pt x="690689" y="8802205"/>
                  </a:lnTo>
                  <a:lnTo>
                    <a:pt x="720953" y="8776805"/>
                  </a:lnTo>
                  <a:lnTo>
                    <a:pt x="751776" y="8738705"/>
                  </a:lnTo>
                  <a:lnTo>
                    <a:pt x="783158" y="8713305"/>
                  </a:lnTo>
                  <a:lnTo>
                    <a:pt x="815086" y="8675205"/>
                  </a:lnTo>
                  <a:lnTo>
                    <a:pt x="847559" y="8649805"/>
                  </a:lnTo>
                  <a:lnTo>
                    <a:pt x="880579" y="8611705"/>
                  </a:lnTo>
                  <a:lnTo>
                    <a:pt x="914107" y="8586305"/>
                  </a:lnTo>
                  <a:lnTo>
                    <a:pt x="948169" y="8560905"/>
                  </a:lnTo>
                  <a:lnTo>
                    <a:pt x="982738" y="8522805"/>
                  </a:lnTo>
                  <a:lnTo>
                    <a:pt x="1017816" y="8497405"/>
                  </a:lnTo>
                  <a:lnTo>
                    <a:pt x="1089444" y="8446605"/>
                  </a:lnTo>
                  <a:lnTo>
                    <a:pt x="1162989" y="8395805"/>
                  </a:lnTo>
                  <a:lnTo>
                    <a:pt x="1238415" y="8345005"/>
                  </a:lnTo>
                  <a:lnTo>
                    <a:pt x="1315631" y="8294205"/>
                  </a:lnTo>
                  <a:lnTo>
                    <a:pt x="1394599" y="8243405"/>
                  </a:lnTo>
                  <a:lnTo>
                    <a:pt x="1434706" y="8230705"/>
                  </a:lnTo>
                  <a:lnTo>
                    <a:pt x="1516164" y="8179905"/>
                  </a:lnTo>
                  <a:lnTo>
                    <a:pt x="1557489" y="8167205"/>
                  </a:lnTo>
                  <a:lnTo>
                    <a:pt x="1599209" y="8141805"/>
                  </a:lnTo>
                  <a:lnTo>
                    <a:pt x="1683778" y="8116405"/>
                  </a:lnTo>
                  <a:lnTo>
                    <a:pt x="1726615" y="8091005"/>
                  </a:lnTo>
                  <a:lnTo>
                    <a:pt x="1769821" y="8078305"/>
                  </a:lnTo>
                  <a:lnTo>
                    <a:pt x="2173452" y="7964005"/>
                  </a:lnTo>
                  <a:lnTo>
                    <a:pt x="2219807" y="7964005"/>
                  </a:lnTo>
                  <a:lnTo>
                    <a:pt x="2266442" y="7951305"/>
                  </a:lnTo>
                  <a:lnTo>
                    <a:pt x="2313343" y="7951305"/>
                  </a:lnTo>
                  <a:lnTo>
                    <a:pt x="2360498" y="7938605"/>
                  </a:lnTo>
                  <a:lnTo>
                    <a:pt x="2455557" y="7938605"/>
                  </a:lnTo>
                  <a:lnTo>
                    <a:pt x="2503436" y="7925905"/>
                  </a:lnTo>
                  <a:lnTo>
                    <a:pt x="2791828" y="7925905"/>
                  </a:lnTo>
                  <a:lnTo>
                    <a:pt x="2839199" y="7938605"/>
                  </a:lnTo>
                  <a:lnTo>
                    <a:pt x="2933242" y="7938605"/>
                  </a:lnTo>
                  <a:lnTo>
                    <a:pt x="2979902" y="7951305"/>
                  </a:lnTo>
                  <a:lnTo>
                    <a:pt x="3026308" y="7951305"/>
                  </a:lnTo>
                  <a:lnTo>
                    <a:pt x="3072460" y="7964005"/>
                  </a:lnTo>
                  <a:lnTo>
                    <a:pt x="3118345" y="7964005"/>
                  </a:lnTo>
                  <a:lnTo>
                    <a:pt x="3254324" y="8002105"/>
                  </a:lnTo>
                  <a:lnTo>
                    <a:pt x="3299066" y="8002105"/>
                  </a:lnTo>
                  <a:lnTo>
                    <a:pt x="3431451" y="8040205"/>
                  </a:lnTo>
                  <a:lnTo>
                    <a:pt x="3474936" y="8065605"/>
                  </a:lnTo>
                  <a:lnTo>
                    <a:pt x="3603371" y="8103705"/>
                  </a:lnTo>
                  <a:lnTo>
                    <a:pt x="3645471" y="8129105"/>
                  </a:lnTo>
                  <a:lnTo>
                    <a:pt x="3728593" y="8154505"/>
                  </a:lnTo>
                  <a:lnTo>
                    <a:pt x="3769601" y="8179905"/>
                  </a:lnTo>
                  <a:lnTo>
                    <a:pt x="3810203" y="8192605"/>
                  </a:lnTo>
                  <a:lnTo>
                    <a:pt x="3890251" y="8243405"/>
                  </a:lnTo>
                  <a:lnTo>
                    <a:pt x="3929659" y="8256105"/>
                  </a:lnTo>
                  <a:lnTo>
                    <a:pt x="4007231" y="8306905"/>
                  </a:lnTo>
                  <a:lnTo>
                    <a:pt x="4083075" y="8357705"/>
                  </a:lnTo>
                  <a:lnTo>
                    <a:pt x="4157154" y="8408505"/>
                  </a:lnTo>
                  <a:lnTo>
                    <a:pt x="4229379" y="8459305"/>
                  </a:lnTo>
                  <a:lnTo>
                    <a:pt x="4299712" y="8510105"/>
                  </a:lnTo>
                  <a:lnTo>
                    <a:pt x="4334141" y="8548205"/>
                  </a:lnTo>
                  <a:lnTo>
                    <a:pt x="4368089" y="8573605"/>
                  </a:lnTo>
                  <a:lnTo>
                    <a:pt x="4401515" y="8599005"/>
                  </a:lnTo>
                  <a:lnTo>
                    <a:pt x="4434433" y="8637105"/>
                  </a:lnTo>
                  <a:lnTo>
                    <a:pt x="4466831" y="8662505"/>
                  </a:lnTo>
                  <a:lnTo>
                    <a:pt x="4498708" y="8687905"/>
                  </a:lnTo>
                  <a:lnTo>
                    <a:pt x="4530052" y="8726005"/>
                  </a:lnTo>
                  <a:lnTo>
                    <a:pt x="4560849" y="8751405"/>
                  </a:lnTo>
                  <a:lnTo>
                    <a:pt x="4591088" y="8789505"/>
                  </a:lnTo>
                  <a:lnTo>
                    <a:pt x="4620780" y="8827605"/>
                  </a:lnTo>
                  <a:lnTo>
                    <a:pt x="4649914" y="8853005"/>
                  </a:lnTo>
                  <a:lnTo>
                    <a:pt x="4678464" y="8891105"/>
                  </a:lnTo>
                  <a:lnTo>
                    <a:pt x="4706442" y="8929205"/>
                  </a:lnTo>
                  <a:lnTo>
                    <a:pt x="4733823" y="8967305"/>
                  </a:lnTo>
                  <a:lnTo>
                    <a:pt x="4760620" y="8992705"/>
                  </a:lnTo>
                  <a:lnTo>
                    <a:pt x="4786808" y="9030805"/>
                  </a:lnTo>
                  <a:lnTo>
                    <a:pt x="4812398" y="9068905"/>
                  </a:lnTo>
                  <a:lnTo>
                    <a:pt x="4837366" y="9107005"/>
                  </a:lnTo>
                  <a:lnTo>
                    <a:pt x="4861699" y="9145105"/>
                  </a:lnTo>
                  <a:lnTo>
                    <a:pt x="4885423" y="9183205"/>
                  </a:lnTo>
                  <a:lnTo>
                    <a:pt x="4908486" y="9221305"/>
                  </a:lnTo>
                  <a:lnTo>
                    <a:pt x="4930914" y="9259405"/>
                  </a:lnTo>
                  <a:lnTo>
                    <a:pt x="4952682" y="9297505"/>
                  </a:lnTo>
                  <a:lnTo>
                    <a:pt x="4973802" y="9335605"/>
                  </a:lnTo>
                  <a:lnTo>
                    <a:pt x="4994237" y="9386405"/>
                  </a:lnTo>
                  <a:lnTo>
                    <a:pt x="5013998" y="9424505"/>
                  </a:lnTo>
                  <a:lnTo>
                    <a:pt x="5033086" y="9462605"/>
                  </a:lnTo>
                  <a:lnTo>
                    <a:pt x="5051476" y="9500705"/>
                  </a:lnTo>
                  <a:lnTo>
                    <a:pt x="5069167" y="9551505"/>
                  </a:lnTo>
                  <a:lnTo>
                    <a:pt x="5086147" y="9589605"/>
                  </a:lnTo>
                  <a:lnTo>
                    <a:pt x="5102428" y="9627705"/>
                  </a:lnTo>
                  <a:lnTo>
                    <a:pt x="5117973" y="9678505"/>
                  </a:lnTo>
                  <a:lnTo>
                    <a:pt x="5132794" y="9716605"/>
                  </a:lnTo>
                  <a:lnTo>
                    <a:pt x="5146878" y="9754705"/>
                  </a:lnTo>
                  <a:lnTo>
                    <a:pt x="5160226" y="9805505"/>
                  </a:lnTo>
                  <a:lnTo>
                    <a:pt x="5172824" y="9843605"/>
                  </a:lnTo>
                  <a:lnTo>
                    <a:pt x="5184648" y="9894405"/>
                  </a:lnTo>
                  <a:lnTo>
                    <a:pt x="5195722" y="9932505"/>
                  </a:lnTo>
                  <a:lnTo>
                    <a:pt x="5206022" y="9983305"/>
                  </a:lnTo>
                  <a:lnTo>
                    <a:pt x="5215534" y="10021405"/>
                  </a:lnTo>
                  <a:lnTo>
                    <a:pt x="5224259" y="10072205"/>
                  </a:lnTo>
                  <a:lnTo>
                    <a:pt x="5232184" y="10123005"/>
                  </a:lnTo>
                  <a:lnTo>
                    <a:pt x="5239309" y="10161105"/>
                  </a:lnTo>
                  <a:lnTo>
                    <a:pt x="5245633" y="10211905"/>
                  </a:lnTo>
                  <a:lnTo>
                    <a:pt x="5251132" y="10262705"/>
                  </a:lnTo>
                  <a:lnTo>
                    <a:pt x="5253380" y="10275405"/>
                  </a:lnTo>
                  <a:lnTo>
                    <a:pt x="5296840" y="10275405"/>
                  </a:lnTo>
                  <a:close/>
                </a:path>
                <a:path w="12263119" h="10275570">
                  <a:moveTo>
                    <a:pt x="12262891" y="1549400"/>
                  </a:moveTo>
                  <a:lnTo>
                    <a:pt x="12256440" y="1549400"/>
                  </a:lnTo>
                  <a:lnTo>
                    <a:pt x="12225084" y="1587500"/>
                  </a:lnTo>
                  <a:lnTo>
                    <a:pt x="12193194" y="1612900"/>
                  </a:lnTo>
                  <a:lnTo>
                    <a:pt x="12160771" y="1651000"/>
                  </a:lnTo>
                  <a:lnTo>
                    <a:pt x="12127840" y="1676400"/>
                  </a:lnTo>
                  <a:lnTo>
                    <a:pt x="12094401" y="1701800"/>
                  </a:lnTo>
                  <a:lnTo>
                    <a:pt x="12060453" y="1739900"/>
                  </a:lnTo>
                  <a:lnTo>
                    <a:pt x="12026011" y="1765300"/>
                  </a:lnTo>
                  <a:lnTo>
                    <a:pt x="11955653" y="1816100"/>
                  </a:lnTo>
                  <a:lnTo>
                    <a:pt x="11883415" y="1866900"/>
                  </a:lnTo>
                  <a:lnTo>
                    <a:pt x="11809336" y="1917700"/>
                  </a:lnTo>
                  <a:lnTo>
                    <a:pt x="11733479" y="1968500"/>
                  </a:lnTo>
                  <a:lnTo>
                    <a:pt x="11655908" y="2019300"/>
                  </a:lnTo>
                  <a:lnTo>
                    <a:pt x="11616500" y="2032000"/>
                  </a:lnTo>
                  <a:lnTo>
                    <a:pt x="11536464" y="2082800"/>
                  </a:lnTo>
                  <a:lnTo>
                    <a:pt x="11495862" y="2095500"/>
                  </a:lnTo>
                  <a:lnTo>
                    <a:pt x="11454867" y="2120900"/>
                  </a:lnTo>
                  <a:lnTo>
                    <a:pt x="11413503" y="2133600"/>
                  </a:lnTo>
                  <a:lnTo>
                    <a:pt x="11371771" y="2159000"/>
                  </a:lnTo>
                  <a:lnTo>
                    <a:pt x="11244428" y="2197100"/>
                  </a:lnTo>
                  <a:lnTo>
                    <a:pt x="11201286" y="2222500"/>
                  </a:lnTo>
                  <a:lnTo>
                    <a:pt x="10980788" y="2286000"/>
                  </a:lnTo>
                  <a:lnTo>
                    <a:pt x="10935780" y="2286000"/>
                  </a:lnTo>
                  <a:lnTo>
                    <a:pt x="10844911" y="2311400"/>
                  </a:lnTo>
                  <a:lnTo>
                    <a:pt x="10799064" y="2311400"/>
                  </a:lnTo>
                  <a:lnTo>
                    <a:pt x="10706583" y="2336800"/>
                  </a:lnTo>
                  <a:lnTo>
                    <a:pt x="10613111" y="2336800"/>
                  </a:lnTo>
                  <a:lnTo>
                    <a:pt x="10566032" y="2349500"/>
                  </a:lnTo>
                  <a:lnTo>
                    <a:pt x="10182822" y="2349500"/>
                  </a:lnTo>
                  <a:lnTo>
                    <a:pt x="10135222" y="2336800"/>
                  </a:lnTo>
                  <a:lnTo>
                    <a:pt x="10087851" y="2336800"/>
                  </a:lnTo>
                  <a:lnTo>
                    <a:pt x="10040747" y="2324100"/>
                  </a:lnTo>
                  <a:lnTo>
                    <a:pt x="9993884" y="2324100"/>
                  </a:lnTo>
                  <a:lnTo>
                    <a:pt x="9947300" y="2311400"/>
                  </a:lnTo>
                  <a:lnTo>
                    <a:pt x="9900971" y="2311400"/>
                  </a:lnTo>
                  <a:lnTo>
                    <a:pt x="9763722" y="2273300"/>
                  </a:lnTo>
                  <a:lnTo>
                    <a:pt x="9718561" y="2273300"/>
                  </a:lnTo>
                  <a:lnTo>
                    <a:pt x="9584982" y="2235200"/>
                  </a:lnTo>
                  <a:lnTo>
                    <a:pt x="9541104" y="2209800"/>
                  </a:lnTo>
                  <a:lnTo>
                    <a:pt x="9411576" y="2171700"/>
                  </a:lnTo>
                  <a:lnTo>
                    <a:pt x="9369120" y="2146300"/>
                  </a:lnTo>
                  <a:lnTo>
                    <a:pt x="9327032" y="2133600"/>
                  </a:lnTo>
                  <a:lnTo>
                    <a:pt x="9285313" y="2108200"/>
                  </a:lnTo>
                  <a:lnTo>
                    <a:pt x="9244000" y="2095500"/>
                  </a:lnTo>
                  <a:lnTo>
                    <a:pt x="9203068" y="2070100"/>
                  </a:lnTo>
                  <a:lnTo>
                    <a:pt x="9162555" y="2057400"/>
                  </a:lnTo>
                  <a:lnTo>
                    <a:pt x="9122435" y="2032000"/>
                  </a:lnTo>
                  <a:lnTo>
                    <a:pt x="9043479" y="1981200"/>
                  </a:lnTo>
                  <a:lnTo>
                    <a:pt x="9004643" y="1968500"/>
                  </a:lnTo>
                  <a:lnTo>
                    <a:pt x="8928316" y="1917700"/>
                  </a:lnTo>
                  <a:lnTo>
                    <a:pt x="8853805" y="1866900"/>
                  </a:lnTo>
                  <a:lnTo>
                    <a:pt x="8817267" y="1828800"/>
                  </a:lnTo>
                  <a:lnTo>
                    <a:pt x="8745614" y="1778000"/>
                  </a:lnTo>
                  <a:lnTo>
                    <a:pt x="8710536" y="1752600"/>
                  </a:lnTo>
                  <a:lnTo>
                    <a:pt x="8675954" y="1727200"/>
                  </a:lnTo>
                  <a:lnTo>
                    <a:pt x="8641880" y="1689100"/>
                  </a:lnTo>
                  <a:lnTo>
                    <a:pt x="8608327" y="1663700"/>
                  </a:lnTo>
                  <a:lnTo>
                    <a:pt x="8575307" y="1625600"/>
                  </a:lnTo>
                  <a:lnTo>
                    <a:pt x="8542820" y="1600200"/>
                  </a:lnTo>
                  <a:lnTo>
                    <a:pt x="8510867" y="1562100"/>
                  </a:lnTo>
                  <a:lnTo>
                    <a:pt x="8479472" y="1536700"/>
                  </a:lnTo>
                  <a:lnTo>
                    <a:pt x="8448637" y="1498600"/>
                  </a:lnTo>
                  <a:lnTo>
                    <a:pt x="8418360" y="1473200"/>
                  </a:lnTo>
                  <a:lnTo>
                    <a:pt x="8388655" y="1435100"/>
                  </a:lnTo>
                  <a:lnTo>
                    <a:pt x="8359534" y="1397000"/>
                  </a:lnTo>
                  <a:lnTo>
                    <a:pt x="8331009" y="1358900"/>
                  </a:lnTo>
                  <a:lnTo>
                    <a:pt x="8303069" y="1333500"/>
                  </a:lnTo>
                  <a:lnTo>
                    <a:pt x="8275739" y="1295400"/>
                  </a:lnTo>
                  <a:lnTo>
                    <a:pt x="8249018" y="1257300"/>
                  </a:lnTo>
                  <a:lnTo>
                    <a:pt x="8222920" y="1219200"/>
                  </a:lnTo>
                  <a:lnTo>
                    <a:pt x="8197443" y="1181100"/>
                  </a:lnTo>
                  <a:lnTo>
                    <a:pt x="8172602" y="1143000"/>
                  </a:lnTo>
                  <a:lnTo>
                    <a:pt x="8148409" y="1104900"/>
                  </a:lnTo>
                  <a:lnTo>
                    <a:pt x="8124863" y="1066800"/>
                  </a:lnTo>
                  <a:lnTo>
                    <a:pt x="8101965" y="1028700"/>
                  </a:lnTo>
                  <a:lnTo>
                    <a:pt x="8079753" y="990600"/>
                  </a:lnTo>
                  <a:lnTo>
                    <a:pt x="8058201" y="952500"/>
                  </a:lnTo>
                  <a:lnTo>
                    <a:pt x="8037335" y="901700"/>
                  </a:lnTo>
                  <a:lnTo>
                    <a:pt x="8017154" y="863600"/>
                  </a:lnTo>
                  <a:lnTo>
                    <a:pt x="7997672" y="825500"/>
                  </a:lnTo>
                  <a:lnTo>
                    <a:pt x="7978889" y="787400"/>
                  </a:lnTo>
                  <a:lnTo>
                    <a:pt x="7960830" y="736600"/>
                  </a:lnTo>
                  <a:lnTo>
                    <a:pt x="7943482" y="698500"/>
                  </a:lnTo>
                  <a:lnTo>
                    <a:pt x="7926857" y="660400"/>
                  </a:lnTo>
                  <a:lnTo>
                    <a:pt x="7910982" y="609600"/>
                  </a:lnTo>
                  <a:lnTo>
                    <a:pt x="7895844" y="571500"/>
                  </a:lnTo>
                  <a:lnTo>
                    <a:pt x="7881442" y="520700"/>
                  </a:lnTo>
                  <a:lnTo>
                    <a:pt x="7867815" y="482600"/>
                  </a:lnTo>
                  <a:lnTo>
                    <a:pt x="7854950" y="431800"/>
                  </a:lnTo>
                  <a:lnTo>
                    <a:pt x="7842859" y="393700"/>
                  </a:lnTo>
                  <a:lnTo>
                    <a:pt x="7831556" y="342900"/>
                  </a:lnTo>
                  <a:lnTo>
                    <a:pt x="7821028" y="304800"/>
                  </a:lnTo>
                  <a:lnTo>
                    <a:pt x="7811313" y="254000"/>
                  </a:lnTo>
                  <a:lnTo>
                    <a:pt x="7802397" y="203200"/>
                  </a:lnTo>
                  <a:lnTo>
                    <a:pt x="7794295" y="165100"/>
                  </a:lnTo>
                  <a:lnTo>
                    <a:pt x="7787005" y="114300"/>
                  </a:lnTo>
                  <a:lnTo>
                    <a:pt x="7780553" y="63500"/>
                  </a:lnTo>
                  <a:lnTo>
                    <a:pt x="7774927" y="25400"/>
                  </a:lnTo>
                  <a:lnTo>
                    <a:pt x="7772133" y="0"/>
                  </a:lnTo>
                  <a:lnTo>
                    <a:pt x="7726858" y="0"/>
                  </a:lnTo>
                  <a:lnTo>
                    <a:pt x="7729461" y="25400"/>
                  </a:lnTo>
                  <a:lnTo>
                    <a:pt x="7734922" y="63500"/>
                  </a:lnTo>
                  <a:lnTo>
                    <a:pt x="7741209" y="114300"/>
                  </a:lnTo>
                  <a:lnTo>
                    <a:pt x="7748308" y="165100"/>
                  </a:lnTo>
                  <a:lnTo>
                    <a:pt x="7756195" y="203200"/>
                  </a:lnTo>
                  <a:lnTo>
                    <a:pt x="7764881" y="254000"/>
                  </a:lnTo>
                  <a:lnTo>
                    <a:pt x="7774343" y="292100"/>
                  </a:lnTo>
                  <a:lnTo>
                    <a:pt x="7784592" y="342900"/>
                  </a:lnTo>
                  <a:lnTo>
                    <a:pt x="7795603" y="393700"/>
                  </a:lnTo>
                  <a:lnTo>
                    <a:pt x="7807388" y="431800"/>
                  </a:lnTo>
                  <a:lnTo>
                    <a:pt x="7819923" y="482600"/>
                  </a:lnTo>
                  <a:lnTo>
                    <a:pt x="7833195" y="520700"/>
                  </a:lnTo>
                  <a:lnTo>
                    <a:pt x="7847228" y="571500"/>
                  </a:lnTo>
                  <a:lnTo>
                    <a:pt x="7861973" y="609600"/>
                  </a:lnTo>
                  <a:lnTo>
                    <a:pt x="7877467" y="647700"/>
                  </a:lnTo>
                  <a:lnTo>
                    <a:pt x="7893659" y="698500"/>
                  </a:lnTo>
                  <a:lnTo>
                    <a:pt x="7910576" y="736600"/>
                  </a:lnTo>
                  <a:lnTo>
                    <a:pt x="7928191" y="774700"/>
                  </a:lnTo>
                  <a:lnTo>
                    <a:pt x="7946504" y="825500"/>
                  </a:lnTo>
                  <a:lnTo>
                    <a:pt x="7965503" y="863600"/>
                  </a:lnTo>
                  <a:lnTo>
                    <a:pt x="7985188" y="901700"/>
                  </a:lnTo>
                  <a:lnTo>
                    <a:pt x="8005546" y="939800"/>
                  </a:lnTo>
                  <a:lnTo>
                    <a:pt x="8026565" y="990600"/>
                  </a:lnTo>
                  <a:lnTo>
                    <a:pt x="8048257" y="1028700"/>
                  </a:lnTo>
                  <a:lnTo>
                    <a:pt x="8070596" y="1066800"/>
                  </a:lnTo>
                  <a:lnTo>
                    <a:pt x="8093570" y="1104900"/>
                  </a:lnTo>
                  <a:lnTo>
                    <a:pt x="8117192" y="1143000"/>
                  </a:lnTo>
                  <a:lnTo>
                    <a:pt x="8141449" y="1181100"/>
                  </a:lnTo>
                  <a:lnTo>
                    <a:pt x="8166328" y="1219200"/>
                  </a:lnTo>
                  <a:lnTo>
                    <a:pt x="8191817" y="1257300"/>
                  </a:lnTo>
                  <a:lnTo>
                    <a:pt x="8217916" y="1295400"/>
                  </a:lnTo>
                  <a:lnTo>
                    <a:pt x="8244611" y="1320800"/>
                  </a:lnTo>
                  <a:lnTo>
                    <a:pt x="8271904" y="1358900"/>
                  </a:lnTo>
                  <a:lnTo>
                    <a:pt x="8299780" y="1397000"/>
                  </a:lnTo>
                  <a:lnTo>
                    <a:pt x="8328241" y="1435100"/>
                  </a:lnTo>
                  <a:lnTo>
                    <a:pt x="8357273" y="1473200"/>
                  </a:lnTo>
                  <a:lnTo>
                    <a:pt x="8386877" y="1498600"/>
                  </a:lnTo>
                  <a:lnTo>
                    <a:pt x="8417026" y="1536700"/>
                  </a:lnTo>
                  <a:lnTo>
                    <a:pt x="8447722" y="1562100"/>
                  </a:lnTo>
                  <a:lnTo>
                    <a:pt x="8478964" y="1600200"/>
                  </a:lnTo>
                  <a:lnTo>
                    <a:pt x="8510753" y="1625600"/>
                  </a:lnTo>
                  <a:lnTo>
                    <a:pt x="8543061" y="1663700"/>
                  </a:lnTo>
                  <a:lnTo>
                    <a:pt x="8575891" y="1689100"/>
                  </a:lnTo>
                  <a:lnTo>
                    <a:pt x="8609228" y="1727200"/>
                  </a:lnTo>
                  <a:lnTo>
                    <a:pt x="8643074" y="1752600"/>
                  </a:lnTo>
                  <a:lnTo>
                    <a:pt x="8677415" y="1778000"/>
                  </a:lnTo>
                  <a:lnTo>
                    <a:pt x="8712251" y="1816100"/>
                  </a:lnTo>
                  <a:lnTo>
                    <a:pt x="8783371" y="1866900"/>
                  </a:lnTo>
                  <a:lnTo>
                    <a:pt x="8856358" y="1917700"/>
                  </a:lnTo>
                  <a:lnTo>
                    <a:pt x="8931161" y="1968500"/>
                  </a:lnTo>
                  <a:lnTo>
                    <a:pt x="9007729" y="2019300"/>
                  </a:lnTo>
                  <a:lnTo>
                    <a:pt x="9046654" y="2044700"/>
                  </a:lnTo>
                  <a:lnTo>
                    <a:pt x="9085999" y="2057400"/>
                  </a:lnTo>
                  <a:lnTo>
                    <a:pt x="9165895" y="2108200"/>
                  </a:lnTo>
                  <a:lnTo>
                    <a:pt x="9206446" y="2120900"/>
                  </a:lnTo>
                  <a:lnTo>
                    <a:pt x="9247391" y="2146300"/>
                  </a:lnTo>
                  <a:lnTo>
                    <a:pt x="9288704" y="2159000"/>
                  </a:lnTo>
                  <a:lnTo>
                    <a:pt x="9330398" y="2184400"/>
                  </a:lnTo>
                  <a:lnTo>
                    <a:pt x="9372448" y="2197100"/>
                  </a:lnTo>
                  <a:lnTo>
                    <a:pt x="9414866" y="2222500"/>
                  </a:lnTo>
                  <a:lnTo>
                    <a:pt x="9857156" y="2349500"/>
                  </a:lnTo>
                  <a:lnTo>
                    <a:pt x="9903028" y="2349500"/>
                  </a:lnTo>
                  <a:lnTo>
                    <a:pt x="9995586" y="2374900"/>
                  </a:lnTo>
                  <a:lnTo>
                    <a:pt x="10042258" y="2374900"/>
                  </a:lnTo>
                  <a:lnTo>
                    <a:pt x="10089172" y="2387600"/>
                  </a:lnTo>
                  <a:lnTo>
                    <a:pt x="10231336" y="2387600"/>
                  </a:lnTo>
                  <a:lnTo>
                    <a:pt x="10279177" y="2400300"/>
                  </a:lnTo>
                  <a:lnTo>
                    <a:pt x="10471899" y="2400300"/>
                  </a:lnTo>
                  <a:lnTo>
                    <a:pt x="10519791" y="2387600"/>
                  </a:lnTo>
                  <a:lnTo>
                    <a:pt x="10662120" y="2387600"/>
                  </a:lnTo>
                  <a:lnTo>
                    <a:pt x="10709085" y="2374900"/>
                  </a:lnTo>
                  <a:lnTo>
                    <a:pt x="10755795" y="2374900"/>
                  </a:lnTo>
                  <a:lnTo>
                    <a:pt x="10848454" y="2349500"/>
                  </a:lnTo>
                  <a:lnTo>
                    <a:pt x="10894378" y="2349500"/>
                  </a:lnTo>
                  <a:lnTo>
                    <a:pt x="11337049" y="2222500"/>
                  </a:lnTo>
                  <a:lnTo>
                    <a:pt x="11379492" y="2197100"/>
                  </a:lnTo>
                  <a:lnTo>
                    <a:pt x="11421580" y="2184400"/>
                  </a:lnTo>
                  <a:lnTo>
                    <a:pt x="11463299" y="2159000"/>
                  </a:lnTo>
                  <a:lnTo>
                    <a:pt x="11504651" y="2146300"/>
                  </a:lnTo>
                  <a:lnTo>
                    <a:pt x="11545608" y="2120900"/>
                  </a:lnTo>
                  <a:lnTo>
                    <a:pt x="11586185" y="2108200"/>
                  </a:lnTo>
                  <a:lnTo>
                    <a:pt x="11666131" y="2057400"/>
                  </a:lnTo>
                  <a:lnTo>
                    <a:pt x="11705501" y="2044700"/>
                  </a:lnTo>
                  <a:lnTo>
                    <a:pt x="11744439" y="2019300"/>
                  </a:lnTo>
                  <a:lnTo>
                    <a:pt x="11821046" y="1968500"/>
                  </a:lnTo>
                  <a:lnTo>
                    <a:pt x="11895874" y="1917700"/>
                  </a:lnTo>
                  <a:lnTo>
                    <a:pt x="11968899" y="1866900"/>
                  </a:lnTo>
                  <a:lnTo>
                    <a:pt x="12040032" y="1816100"/>
                  </a:lnTo>
                  <a:lnTo>
                    <a:pt x="12074868" y="1778000"/>
                  </a:lnTo>
                  <a:lnTo>
                    <a:pt x="12109221" y="1752600"/>
                  </a:lnTo>
                  <a:lnTo>
                    <a:pt x="12143067" y="1727200"/>
                  </a:lnTo>
                  <a:lnTo>
                    <a:pt x="12176417" y="1689100"/>
                  </a:lnTo>
                  <a:lnTo>
                    <a:pt x="12209247" y="1663700"/>
                  </a:lnTo>
                  <a:lnTo>
                    <a:pt x="12241555" y="1625600"/>
                  </a:lnTo>
                  <a:lnTo>
                    <a:pt x="12262891" y="1612900"/>
                  </a:lnTo>
                  <a:lnTo>
                    <a:pt x="12262891" y="1549400"/>
                  </a:lnTo>
                  <a:close/>
                </a:path>
              </a:pathLst>
            </a:custGeom>
            <a:solidFill>
              <a:srgbClr val="FFF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30298" y="9125913"/>
              <a:ext cx="658495" cy="265430"/>
            </a:xfrm>
            <a:custGeom>
              <a:avLst/>
              <a:gdLst/>
              <a:ahLst/>
              <a:cxnLst/>
              <a:rect l="l" t="t" r="r" b="b"/>
              <a:pathLst>
                <a:path w="658494" h="265429">
                  <a:moveTo>
                    <a:pt x="476615" y="265065"/>
                  </a:moveTo>
                  <a:lnTo>
                    <a:pt x="464057" y="265065"/>
                  </a:lnTo>
                  <a:lnTo>
                    <a:pt x="457017" y="261926"/>
                  </a:lnTo>
                  <a:lnTo>
                    <a:pt x="452292" y="254854"/>
                  </a:lnTo>
                  <a:lnTo>
                    <a:pt x="448743" y="246066"/>
                  </a:lnTo>
                  <a:lnTo>
                    <a:pt x="448654" y="236901"/>
                  </a:lnTo>
                  <a:lnTo>
                    <a:pt x="451954" y="228468"/>
                  </a:lnTo>
                  <a:lnTo>
                    <a:pt x="458571" y="221875"/>
                  </a:lnTo>
                  <a:lnTo>
                    <a:pt x="556717" y="155947"/>
                  </a:lnTo>
                  <a:lnTo>
                    <a:pt x="0" y="155947"/>
                  </a:lnTo>
                  <a:lnTo>
                    <a:pt x="0" y="108825"/>
                  </a:lnTo>
                  <a:lnTo>
                    <a:pt x="556717" y="108825"/>
                  </a:lnTo>
                  <a:lnTo>
                    <a:pt x="458571" y="42866"/>
                  </a:lnTo>
                  <a:lnTo>
                    <a:pt x="451954" y="35956"/>
                  </a:lnTo>
                  <a:lnTo>
                    <a:pt x="448654" y="27569"/>
                  </a:lnTo>
                  <a:lnTo>
                    <a:pt x="448743" y="18593"/>
                  </a:lnTo>
                  <a:lnTo>
                    <a:pt x="452292" y="9917"/>
                  </a:lnTo>
                  <a:lnTo>
                    <a:pt x="459215" y="3299"/>
                  </a:lnTo>
                  <a:lnTo>
                    <a:pt x="467605" y="0"/>
                  </a:lnTo>
                  <a:lnTo>
                    <a:pt x="476582" y="89"/>
                  </a:lnTo>
                  <a:lnTo>
                    <a:pt x="485272" y="3638"/>
                  </a:lnTo>
                  <a:lnTo>
                    <a:pt x="654070" y="117481"/>
                  </a:lnTo>
                  <a:lnTo>
                    <a:pt x="658002" y="124522"/>
                  </a:lnTo>
                  <a:lnTo>
                    <a:pt x="658002" y="140249"/>
                  </a:lnTo>
                  <a:lnTo>
                    <a:pt x="654070" y="147290"/>
                  </a:lnTo>
                  <a:lnTo>
                    <a:pt x="647791" y="152015"/>
                  </a:lnTo>
                  <a:lnTo>
                    <a:pt x="485272" y="261133"/>
                  </a:lnTo>
                  <a:lnTo>
                    <a:pt x="481340" y="263511"/>
                  </a:lnTo>
                  <a:lnTo>
                    <a:pt x="476615" y="265065"/>
                  </a:lnTo>
                  <a:close/>
                </a:path>
              </a:pathLst>
            </a:custGeom>
            <a:solidFill>
              <a:srgbClr val="2E3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5517" y="0"/>
              <a:ext cx="2039115" cy="1635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5794" y="8799179"/>
              <a:ext cx="2743199" cy="1487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34644" y="3365200"/>
            <a:ext cx="4803775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i="1" spc="-35" dirty="0">
                <a:solidFill>
                  <a:srgbClr val="FAFDFD"/>
                </a:solidFill>
                <a:latin typeface="Arial" panose="020B0604020202020204"/>
                <a:cs typeface="Arial" panose="020B0604020202020204"/>
              </a:rPr>
              <a:t>FOOD </a:t>
            </a:r>
            <a:r>
              <a:rPr sz="3150" i="1" spc="25" dirty="0">
                <a:solidFill>
                  <a:srgbClr val="FAFDFD"/>
                </a:solidFill>
                <a:latin typeface="Arial" panose="020B0604020202020204"/>
                <a:cs typeface="Arial" panose="020B0604020202020204"/>
              </a:rPr>
              <a:t>MADE </a:t>
            </a:r>
            <a:r>
              <a:rPr sz="3150" i="1" spc="140" dirty="0">
                <a:solidFill>
                  <a:srgbClr val="FAFDFD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150" i="1" spc="-60" dirty="0">
                <a:solidFill>
                  <a:srgbClr val="FA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150" i="1" spc="-55" dirty="0">
                <a:solidFill>
                  <a:srgbClr val="FAFDFD"/>
                </a:solidFill>
                <a:latin typeface="Arial" panose="020B0604020202020204"/>
                <a:cs typeface="Arial" panose="020B0604020202020204"/>
              </a:rPr>
              <a:t>LOVE</a:t>
            </a:r>
            <a:endParaRPr sz="3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4146" y="1105153"/>
            <a:ext cx="7860791" cy="2776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6000" y="8183820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6400" spc="-43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4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903" y="1645270"/>
            <a:ext cx="16821119" cy="863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6701" y="4385544"/>
            <a:ext cx="441515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spc="-365" dirty="0">
                <a:solidFill>
                  <a:srgbClr val="FFFFFF"/>
                </a:solidFill>
              </a:rPr>
              <a:t>THE</a:t>
            </a:r>
            <a:r>
              <a:rPr sz="7900" spc="-615" dirty="0">
                <a:solidFill>
                  <a:srgbClr val="FFFFFF"/>
                </a:solidFill>
              </a:rPr>
              <a:t> </a:t>
            </a:r>
            <a:r>
              <a:rPr sz="7900" spc="-180" dirty="0">
                <a:solidFill>
                  <a:srgbClr val="FFFFFF"/>
                </a:solidFill>
              </a:rPr>
              <a:t>IDEA</a:t>
            </a:r>
            <a:endParaRPr sz="7900"/>
          </a:p>
        </p:txBody>
      </p:sp>
      <p:sp>
        <p:nvSpPr>
          <p:cNvPr id="4" name="object 4"/>
          <p:cNvSpPr txBox="1"/>
          <p:nvPr/>
        </p:nvSpPr>
        <p:spPr>
          <a:xfrm>
            <a:off x="3452193" y="6012681"/>
            <a:ext cx="11015980" cy="3311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000"/>
              </a:lnSpc>
              <a:spcBef>
                <a:spcPts val="95"/>
              </a:spcBef>
              <a:tabLst>
                <a:tab pos="2345055" algn="l"/>
              </a:tabLst>
            </a:pPr>
            <a:r>
              <a:rPr sz="3700" spc="-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PROVIDING </a:t>
            </a:r>
            <a:r>
              <a:rPr sz="3700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NUTRITIOUS </a:t>
            </a:r>
            <a:r>
              <a:rPr sz="3700" spc="-1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,HYGENIC </a:t>
            </a:r>
            <a:r>
              <a:rPr sz="3700" spc="-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MEALS  </a:t>
            </a:r>
            <a:r>
              <a:rPr sz="370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CONTAINING </a:t>
            </a:r>
            <a:r>
              <a:rPr sz="3700" spc="-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700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RIGHT </a:t>
            </a:r>
            <a:r>
              <a:rPr sz="370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AMOUNT </a:t>
            </a:r>
            <a:r>
              <a:rPr sz="3700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3700" spc="-3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SPICES </a:t>
            </a:r>
            <a:r>
              <a:rPr sz="37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  </a:t>
            </a:r>
            <a:r>
              <a:rPr sz="3700" spc="-2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VEGETABLES </a:t>
            </a:r>
            <a:r>
              <a:rPr sz="3700" spc="-2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,DELIVERED </a:t>
            </a:r>
            <a:r>
              <a:rPr sz="3700" spc="-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 </a:t>
            </a:r>
            <a:r>
              <a:rPr sz="3700" spc="-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YOUR </a:t>
            </a:r>
            <a:r>
              <a:rPr sz="3700" spc="-2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DOORSTEPS  </a:t>
            </a:r>
            <a:r>
              <a:rPr sz="3700" spc="-2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DIRECTLY	</a:t>
            </a:r>
            <a:r>
              <a:rPr sz="3700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FROM OUR </a:t>
            </a:r>
            <a:r>
              <a:rPr sz="3700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FOOD </a:t>
            </a:r>
            <a:r>
              <a:rPr sz="3700" spc="-2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PARTNERS </a:t>
            </a:r>
            <a:r>
              <a:rPr sz="3700" spc="-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,THE  </a:t>
            </a:r>
            <a:r>
              <a:rPr sz="3700" spc="-1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HOUSEWIVES.</a:t>
            </a:r>
            <a:endParaRPr sz="3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25943" y="8905709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spc="-440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6400" spc="-434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5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5231"/>
            <a:ext cx="6303645" cy="1785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6900"/>
              </a:lnSpc>
              <a:spcBef>
                <a:spcPts val="380"/>
              </a:spcBef>
            </a:pPr>
            <a:r>
              <a:rPr sz="5800" spc="459" dirty="0">
                <a:solidFill>
                  <a:srgbClr val="171616"/>
                </a:solidFill>
              </a:rPr>
              <a:t>Company</a:t>
            </a:r>
            <a:r>
              <a:rPr sz="5800" spc="-425" dirty="0">
                <a:solidFill>
                  <a:srgbClr val="171616"/>
                </a:solidFill>
              </a:rPr>
              <a:t> </a:t>
            </a:r>
            <a:r>
              <a:rPr sz="5800" spc="175" dirty="0">
                <a:solidFill>
                  <a:srgbClr val="171616"/>
                </a:solidFill>
              </a:rPr>
              <a:t>Vision  </a:t>
            </a:r>
            <a:r>
              <a:rPr sz="5800" spc="275" dirty="0">
                <a:solidFill>
                  <a:srgbClr val="171616"/>
                </a:solidFill>
              </a:rPr>
              <a:t>And</a:t>
            </a:r>
            <a:r>
              <a:rPr sz="5800" spc="-395" dirty="0">
                <a:solidFill>
                  <a:srgbClr val="171616"/>
                </a:solidFill>
              </a:rPr>
              <a:t> </a:t>
            </a:r>
            <a:r>
              <a:rPr sz="5800" spc="170" dirty="0">
                <a:solidFill>
                  <a:srgbClr val="171616"/>
                </a:solidFill>
              </a:rPr>
              <a:t>Mission</a:t>
            </a:r>
            <a:endParaRPr sz="5800"/>
          </a:p>
        </p:txBody>
      </p:sp>
      <p:grpSp>
        <p:nvGrpSpPr>
          <p:cNvPr id="3" name="object 3"/>
          <p:cNvGrpSpPr/>
          <p:nvPr/>
        </p:nvGrpSpPr>
        <p:grpSpPr>
          <a:xfrm>
            <a:off x="1009629" y="1876435"/>
            <a:ext cx="17135475" cy="8410575"/>
            <a:chOff x="1009629" y="1876435"/>
            <a:chExt cx="17135475" cy="8410575"/>
          </a:xfrm>
        </p:grpSpPr>
        <p:sp>
          <p:nvSpPr>
            <p:cNvPr id="4" name="object 4"/>
            <p:cNvSpPr/>
            <p:nvPr/>
          </p:nvSpPr>
          <p:spPr>
            <a:xfrm>
              <a:off x="16374069" y="8516508"/>
              <a:ext cx="1771014" cy="1771014"/>
            </a:xfrm>
            <a:custGeom>
              <a:avLst/>
              <a:gdLst/>
              <a:ahLst/>
              <a:cxnLst/>
              <a:rect l="l" t="t" r="r" b="b"/>
              <a:pathLst>
                <a:path w="1771015" h="1771015">
                  <a:moveTo>
                    <a:pt x="885456" y="1770485"/>
                  </a:moveTo>
                  <a:lnTo>
                    <a:pt x="836660" y="1769181"/>
                  </a:lnTo>
                  <a:lnTo>
                    <a:pt x="788775" y="1765297"/>
                  </a:lnTo>
                  <a:lnTo>
                    <a:pt x="741641" y="1758905"/>
                  </a:lnTo>
                  <a:lnTo>
                    <a:pt x="695327" y="1750073"/>
                  </a:lnTo>
                  <a:lnTo>
                    <a:pt x="649901" y="1738870"/>
                  </a:lnTo>
                  <a:lnTo>
                    <a:pt x="605429" y="1725361"/>
                  </a:lnTo>
                  <a:lnTo>
                    <a:pt x="561979" y="1709616"/>
                  </a:lnTo>
                  <a:lnTo>
                    <a:pt x="519619" y="1691701"/>
                  </a:lnTo>
                  <a:lnTo>
                    <a:pt x="478416" y="1671683"/>
                  </a:lnTo>
                  <a:lnTo>
                    <a:pt x="438437" y="1649631"/>
                  </a:lnTo>
                  <a:lnTo>
                    <a:pt x="399751" y="1625612"/>
                  </a:lnTo>
                  <a:lnTo>
                    <a:pt x="362424" y="1599693"/>
                  </a:lnTo>
                  <a:lnTo>
                    <a:pt x="326525" y="1571942"/>
                  </a:lnTo>
                  <a:lnTo>
                    <a:pt x="292120" y="1542426"/>
                  </a:lnTo>
                  <a:lnTo>
                    <a:pt x="259278" y="1511213"/>
                  </a:lnTo>
                  <a:lnTo>
                    <a:pt x="228065" y="1478370"/>
                  </a:lnTo>
                  <a:lnTo>
                    <a:pt x="198549" y="1443965"/>
                  </a:lnTo>
                  <a:lnTo>
                    <a:pt x="170798" y="1408066"/>
                  </a:lnTo>
                  <a:lnTo>
                    <a:pt x="144879" y="1370739"/>
                  </a:lnTo>
                  <a:lnTo>
                    <a:pt x="120859" y="1332053"/>
                  </a:lnTo>
                  <a:lnTo>
                    <a:pt x="98807" y="1292075"/>
                  </a:lnTo>
                  <a:lnTo>
                    <a:pt x="78790" y="1250872"/>
                  </a:lnTo>
                  <a:lnTo>
                    <a:pt x="60875" y="1208512"/>
                  </a:lnTo>
                  <a:lnTo>
                    <a:pt x="45129" y="1165062"/>
                  </a:lnTo>
                  <a:lnTo>
                    <a:pt x="31621" y="1120590"/>
                  </a:lnTo>
                  <a:lnTo>
                    <a:pt x="20417" y="1075163"/>
                  </a:lnTo>
                  <a:lnTo>
                    <a:pt x="11586" y="1028849"/>
                  </a:lnTo>
                  <a:lnTo>
                    <a:pt x="5194" y="981716"/>
                  </a:lnTo>
                  <a:lnTo>
                    <a:pt x="1309" y="933831"/>
                  </a:lnTo>
                  <a:lnTo>
                    <a:pt x="0" y="885260"/>
                  </a:lnTo>
                  <a:lnTo>
                    <a:pt x="1309" y="836687"/>
                  </a:lnTo>
                  <a:lnTo>
                    <a:pt x="5194" y="788799"/>
                  </a:lnTo>
                  <a:lnTo>
                    <a:pt x="11586" y="741663"/>
                  </a:lnTo>
                  <a:lnTo>
                    <a:pt x="20417" y="695347"/>
                  </a:lnTo>
                  <a:lnTo>
                    <a:pt x="31621" y="649918"/>
                  </a:lnTo>
                  <a:lnTo>
                    <a:pt x="45129" y="605444"/>
                  </a:lnTo>
                  <a:lnTo>
                    <a:pt x="60875" y="561993"/>
                  </a:lnTo>
                  <a:lnTo>
                    <a:pt x="78790" y="519631"/>
                  </a:lnTo>
                  <a:lnTo>
                    <a:pt x="98807" y="478426"/>
                  </a:lnTo>
                  <a:lnTo>
                    <a:pt x="120859" y="438446"/>
                  </a:lnTo>
                  <a:lnTo>
                    <a:pt x="144879" y="399759"/>
                  </a:lnTo>
                  <a:lnTo>
                    <a:pt x="170798" y="362431"/>
                  </a:lnTo>
                  <a:lnTo>
                    <a:pt x="198549" y="326530"/>
                  </a:lnTo>
                  <a:lnTo>
                    <a:pt x="228065" y="292125"/>
                  </a:lnTo>
                  <a:lnTo>
                    <a:pt x="259278" y="259281"/>
                  </a:lnTo>
                  <a:lnTo>
                    <a:pt x="292120" y="228068"/>
                  </a:lnTo>
                  <a:lnTo>
                    <a:pt x="326525" y="198551"/>
                  </a:lnTo>
                  <a:lnTo>
                    <a:pt x="362424" y="170799"/>
                  </a:lnTo>
                  <a:lnTo>
                    <a:pt x="399751" y="144880"/>
                  </a:lnTo>
                  <a:lnTo>
                    <a:pt x="438437" y="120860"/>
                  </a:lnTo>
                  <a:lnTo>
                    <a:pt x="478416" y="98808"/>
                  </a:lnTo>
                  <a:lnTo>
                    <a:pt x="519619" y="78790"/>
                  </a:lnTo>
                  <a:lnTo>
                    <a:pt x="561979" y="60875"/>
                  </a:lnTo>
                  <a:lnTo>
                    <a:pt x="605429" y="45129"/>
                  </a:lnTo>
                  <a:lnTo>
                    <a:pt x="649901" y="31621"/>
                  </a:lnTo>
                  <a:lnTo>
                    <a:pt x="695327" y="20417"/>
                  </a:lnTo>
                  <a:lnTo>
                    <a:pt x="741641" y="11586"/>
                  </a:lnTo>
                  <a:lnTo>
                    <a:pt x="788775" y="5194"/>
                  </a:lnTo>
                  <a:lnTo>
                    <a:pt x="836660" y="1309"/>
                  </a:lnTo>
                  <a:lnTo>
                    <a:pt x="885224" y="0"/>
                  </a:lnTo>
                  <a:lnTo>
                    <a:pt x="933800" y="1309"/>
                  </a:lnTo>
                  <a:lnTo>
                    <a:pt x="981686" y="5194"/>
                  </a:lnTo>
                  <a:lnTo>
                    <a:pt x="1028819" y="11586"/>
                  </a:lnTo>
                  <a:lnTo>
                    <a:pt x="1075133" y="20417"/>
                  </a:lnTo>
                  <a:lnTo>
                    <a:pt x="1120559" y="31621"/>
                  </a:lnTo>
                  <a:lnTo>
                    <a:pt x="1165031" y="45129"/>
                  </a:lnTo>
                  <a:lnTo>
                    <a:pt x="1208481" y="60875"/>
                  </a:lnTo>
                  <a:lnTo>
                    <a:pt x="1250841" y="78790"/>
                  </a:lnTo>
                  <a:lnTo>
                    <a:pt x="1292044" y="98808"/>
                  </a:lnTo>
                  <a:lnTo>
                    <a:pt x="1332023" y="120860"/>
                  </a:lnTo>
                  <a:lnTo>
                    <a:pt x="1370709" y="144880"/>
                  </a:lnTo>
                  <a:lnTo>
                    <a:pt x="1408036" y="170799"/>
                  </a:lnTo>
                  <a:lnTo>
                    <a:pt x="1443935" y="198551"/>
                  </a:lnTo>
                  <a:lnTo>
                    <a:pt x="1478340" y="228068"/>
                  </a:lnTo>
                  <a:lnTo>
                    <a:pt x="1511183" y="259281"/>
                  </a:lnTo>
                  <a:lnTo>
                    <a:pt x="1542396" y="292125"/>
                  </a:lnTo>
                  <a:lnTo>
                    <a:pt x="1571911" y="326530"/>
                  </a:lnTo>
                  <a:lnTo>
                    <a:pt x="1599662" y="362431"/>
                  </a:lnTo>
                  <a:lnTo>
                    <a:pt x="1625581" y="399759"/>
                  </a:lnTo>
                  <a:lnTo>
                    <a:pt x="1649601" y="438446"/>
                  </a:lnTo>
                  <a:lnTo>
                    <a:pt x="1671653" y="478426"/>
                  </a:lnTo>
                  <a:lnTo>
                    <a:pt x="1691670" y="519631"/>
                  </a:lnTo>
                  <a:lnTo>
                    <a:pt x="1709585" y="561993"/>
                  </a:lnTo>
                  <a:lnTo>
                    <a:pt x="1725331" y="605444"/>
                  </a:lnTo>
                  <a:lnTo>
                    <a:pt x="1738839" y="649918"/>
                  </a:lnTo>
                  <a:lnTo>
                    <a:pt x="1750043" y="695347"/>
                  </a:lnTo>
                  <a:lnTo>
                    <a:pt x="1758875" y="741663"/>
                  </a:lnTo>
                  <a:lnTo>
                    <a:pt x="1765266" y="788799"/>
                  </a:lnTo>
                  <a:lnTo>
                    <a:pt x="1769151" y="836687"/>
                  </a:lnTo>
                  <a:lnTo>
                    <a:pt x="1770461" y="885260"/>
                  </a:lnTo>
                  <a:lnTo>
                    <a:pt x="1769151" y="933831"/>
                  </a:lnTo>
                  <a:lnTo>
                    <a:pt x="1765266" y="981716"/>
                  </a:lnTo>
                  <a:lnTo>
                    <a:pt x="1758875" y="1028849"/>
                  </a:lnTo>
                  <a:lnTo>
                    <a:pt x="1750043" y="1075163"/>
                  </a:lnTo>
                  <a:lnTo>
                    <a:pt x="1738839" y="1120590"/>
                  </a:lnTo>
                  <a:lnTo>
                    <a:pt x="1725331" y="1165062"/>
                  </a:lnTo>
                  <a:lnTo>
                    <a:pt x="1709585" y="1208512"/>
                  </a:lnTo>
                  <a:lnTo>
                    <a:pt x="1691670" y="1250872"/>
                  </a:lnTo>
                  <a:lnTo>
                    <a:pt x="1671653" y="1292075"/>
                  </a:lnTo>
                  <a:lnTo>
                    <a:pt x="1649601" y="1332053"/>
                  </a:lnTo>
                  <a:lnTo>
                    <a:pt x="1625581" y="1370739"/>
                  </a:lnTo>
                  <a:lnTo>
                    <a:pt x="1599662" y="1408066"/>
                  </a:lnTo>
                  <a:lnTo>
                    <a:pt x="1571911" y="1443965"/>
                  </a:lnTo>
                  <a:lnTo>
                    <a:pt x="1542396" y="1478370"/>
                  </a:lnTo>
                  <a:lnTo>
                    <a:pt x="1511183" y="1511213"/>
                  </a:lnTo>
                  <a:lnTo>
                    <a:pt x="1478340" y="1542426"/>
                  </a:lnTo>
                  <a:lnTo>
                    <a:pt x="1443935" y="1571942"/>
                  </a:lnTo>
                  <a:lnTo>
                    <a:pt x="1408036" y="1599693"/>
                  </a:lnTo>
                  <a:lnTo>
                    <a:pt x="1370709" y="1625612"/>
                  </a:lnTo>
                  <a:lnTo>
                    <a:pt x="1332023" y="1649631"/>
                  </a:lnTo>
                  <a:lnTo>
                    <a:pt x="1292044" y="1671683"/>
                  </a:lnTo>
                  <a:lnTo>
                    <a:pt x="1250841" y="1691701"/>
                  </a:lnTo>
                  <a:lnTo>
                    <a:pt x="1208481" y="1709616"/>
                  </a:lnTo>
                  <a:lnTo>
                    <a:pt x="1165031" y="1725361"/>
                  </a:lnTo>
                  <a:lnTo>
                    <a:pt x="1120559" y="1738870"/>
                  </a:lnTo>
                  <a:lnTo>
                    <a:pt x="1075133" y="1750073"/>
                  </a:lnTo>
                  <a:lnTo>
                    <a:pt x="1028819" y="1758905"/>
                  </a:lnTo>
                  <a:lnTo>
                    <a:pt x="981686" y="1765297"/>
                  </a:lnTo>
                  <a:lnTo>
                    <a:pt x="933800" y="1769181"/>
                  </a:lnTo>
                  <a:lnTo>
                    <a:pt x="885456" y="1770485"/>
                  </a:lnTo>
                  <a:close/>
                </a:path>
              </a:pathLst>
            </a:custGeom>
            <a:solidFill>
              <a:srgbClr val="FA7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698" y="2705099"/>
              <a:ext cx="4524375" cy="19685"/>
            </a:xfrm>
            <a:custGeom>
              <a:avLst/>
              <a:gdLst/>
              <a:ahLst/>
              <a:cxnLst/>
              <a:rect l="l" t="t" r="r" b="b"/>
              <a:pathLst>
                <a:path w="4524375" h="19685">
                  <a:moveTo>
                    <a:pt x="0" y="0"/>
                  </a:moveTo>
                  <a:lnTo>
                    <a:pt x="4524358" y="1906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679" y="1895485"/>
              <a:ext cx="6182360" cy="19050"/>
            </a:xfrm>
            <a:custGeom>
              <a:avLst/>
              <a:gdLst/>
              <a:ahLst/>
              <a:cxnLst/>
              <a:rect l="l" t="t" r="r" b="b"/>
              <a:pathLst>
                <a:path w="6182359" h="19050">
                  <a:moveTo>
                    <a:pt x="0" y="19039"/>
                  </a:moveTo>
                  <a:lnTo>
                    <a:pt x="618174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3230" y="7124105"/>
              <a:ext cx="180975" cy="1809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3230" y="8552855"/>
              <a:ext cx="180975" cy="180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261673" y="510575"/>
            <a:ext cx="7752080" cy="43226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900" b="1" spc="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VISION</a:t>
            </a:r>
            <a:endParaRPr sz="49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18000"/>
              </a:lnSpc>
              <a:spcBef>
                <a:spcPts val="1780"/>
              </a:spcBef>
            </a:pPr>
            <a:r>
              <a:rPr lang="en-IN" sz="2650" spc="-1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EVERY TIME</a:t>
            </a:r>
            <a:r>
              <a:rPr sz="2650" spc="-1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SOMEONE </a:t>
            </a:r>
            <a:r>
              <a:rPr sz="2650" spc="-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CRAVE </a:t>
            </a:r>
            <a:r>
              <a:rPr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2650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GHAR KA  </a:t>
            </a:r>
            <a:r>
              <a:rPr sz="26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KHANA, </a:t>
            </a:r>
            <a:r>
              <a:rPr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THEY </a:t>
            </a:r>
            <a:r>
              <a:rPr sz="2650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SHOULD </a:t>
            </a:r>
            <a:r>
              <a:rPr sz="2650" spc="-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REMEMBER </a:t>
            </a:r>
            <a:r>
              <a:rPr sz="26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US.</a:t>
            </a:r>
            <a:r>
              <a:rPr lang="en-IN" sz="26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2650" spc="-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ARE </a:t>
            </a:r>
            <a:r>
              <a:rPr sz="2650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 </a:t>
            </a:r>
            <a:r>
              <a:rPr sz="2650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TECH </a:t>
            </a:r>
            <a:r>
              <a:rPr sz="2650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COMPANY </a:t>
            </a:r>
            <a:r>
              <a:rPr sz="2650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26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CONNECTS THE </a:t>
            </a:r>
            <a:r>
              <a:rPr sz="2650" spc="-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PHYSICAL  </a:t>
            </a:r>
            <a:r>
              <a:rPr sz="26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265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DIGITAL </a:t>
            </a:r>
            <a:r>
              <a:rPr sz="2650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WORLDS </a:t>
            </a:r>
            <a:r>
              <a:rPr sz="2650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2650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HELP </a:t>
            </a:r>
            <a:r>
              <a:rPr sz="2650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MAKE </a:t>
            </a:r>
            <a:r>
              <a:rPr lang="en-IN" sz="2650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650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FOOD  </a:t>
            </a:r>
            <a:r>
              <a:rPr sz="2650" spc="-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EXPERIENCE </a:t>
            </a:r>
            <a:r>
              <a:rPr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BETTER.</a:t>
            </a:r>
            <a:r>
              <a:rPr lang="en-IN"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BECAUSE</a:t>
            </a:r>
            <a:r>
              <a:rPr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2650" spc="-1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BELIEVE  </a:t>
            </a:r>
            <a:r>
              <a:rPr sz="2650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EVERYONE </a:t>
            </a:r>
            <a:r>
              <a:rPr sz="2650" spc="-2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DESERVE </a:t>
            </a:r>
            <a:r>
              <a:rPr lang="en-IN"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 LEAST</a:t>
            </a:r>
            <a:r>
              <a:rPr sz="2650" spc="-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ONE </a:t>
            </a:r>
            <a:r>
              <a:rPr sz="2650" spc="-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GREAT </a:t>
            </a:r>
            <a:r>
              <a:rPr sz="2650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MEAL  </a:t>
            </a:r>
            <a:r>
              <a:rPr sz="2650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lang="en-IN" sz="2650" spc="-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650" spc="-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DAY.</a:t>
            </a:r>
            <a:endParaRPr sz="26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323" y="5571723"/>
            <a:ext cx="6249035" cy="3372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861695" algn="ctr">
              <a:lnSpc>
                <a:spcPct val="100000"/>
              </a:lnSpc>
              <a:spcBef>
                <a:spcPts val="90"/>
              </a:spcBef>
            </a:pPr>
            <a:r>
              <a:rPr sz="54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endParaRPr sz="5400">
              <a:latin typeface="Arial" panose="020B0604020202020204"/>
              <a:cs typeface="Arial" panose="020B0604020202020204"/>
            </a:endParaRPr>
          </a:p>
          <a:p>
            <a:pPr marL="12065" marR="5080" algn="ctr">
              <a:lnSpc>
                <a:spcPct val="117000"/>
              </a:lnSpc>
              <a:spcBef>
                <a:spcPts val="3000"/>
              </a:spcBef>
            </a:pPr>
            <a:r>
              <a:rPr sz="4000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PROVIDING </a:t>
            </a:r>
            <a:r>
              <a:rPr sz="4000" spc="-2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BETTER </a:t>
            </a:r>
            <a:r>
              <a:rPr sz="4000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FOOD  </a:t>
            </a:r>
            <a:r>
              <a:rPr sz="4000" spc="-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4000" spc="-25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EVERYONE.  </a:t>
            </a:r>
            <a:r>
              <a:rPr sz="4000" spc="-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EMPOWERING</a:t>
            </a:r>
            <a:r>
              <a:rPr sz="4000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WOMEN</a:t>
            </a:r>
            <a:endParaRPr sz="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44650" y="8855855"/>
            <a:ext cx="944880" cy="946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000" spc="-385" dirty="0">
                <a:solidFill>
                  <a:srgbClr val="FFF6F2"/>
                </a:solidFill>
                <a:latin typeface="Arial Black" panose="020B0A04020102020204"/>
                <a:cs typeface="Arial Black" panose="020B0A04020102020204"/>
              </a:rPr>
              <a:t>06</a:t>
            </a:r>
            <a:endParaRPr sz="60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24408" y="0"/>
            <a:ext cx="13164185" cy="10287000"/>
          </a:xfrm>
          <a:custGeom>
            <a:avLst/>
            <a:gdLst/>
            <a:ahLst/>
            <a:cxnLst/>
            <a:rect l="l" t="t" r="r" b="b"/>
            <a:pathLst>
              <a:path w="13164185" h="10287000">
                <a:moveTo>
                  <a:pt x="0" y="10287000"/>
                </a:moveTo>
                <a:lnTo>
                  <a:pt x="13163591" y="10287000"/>
                </a:lnTo>
                <a:lnTo>
                  <a:pt x="13163591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2720" cy="10287000"/>
          </a:xfrm>
          <a:custGeom>
            <a:avLst/>
            <a:gdLst/>
            <a:ahLst/>
            <a:cxnLst/>
            <a:rect l="l" t="t" r="r" b="b"/>
            <a:pathLst>
              <a:path w="172720" h="10287000">
                <a:moveTo>
                  <a:pt x="0" y="10287000"/>
                </a:moveTo>
                <a:lnTo>
                  <a:pt x="172596" y="10287000"/>
                </a:lnTo>
                <a:lnTo>
                  <a:pt x="172596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65422" y="0"/>
            <a:ext cx="4977765" cy="1488440"/>
          </a:xfrm>
          <a:custGeom>
            <a:avLst/>
            <a:gdLst/>
            <a:ahLst/>
            <a:cxnLst/>
            <a:rect l="l" t="t" r="r" b="b"/>
            <a:pathLst>
              <a:path w="4977765" h="1488440">
                <a:moveTo>
                  <a:pt x="3141919" y="1424334"/>
                </a:moveTo>
                <a:lnTo>
                  <a:pt x="1835248" y="1424334"/>
                </a:lnTo>
                <a:lnTo>
                  <a:pt x="1614176" y="1360834"/>
                </a:lnTo>
                <a:lnTo>
                  <a:pt x="1570864" y="1335434"/>
                </a:lnTo>
                <a:lnTo>
                  <a:pt x="1442844" y="1297334"/>
                </a:lnTo>
                <a:lnTo>
                  <a:pt x="1400832" y="1271934"/>
                </a:lnTo>
                <a:lnTo>
                  <a:pt x="1317836" y="1246534"/>
                </a:lnTo>
                <a:lnTo>
                  <a:pt x="1236254" y="1195734"/>
                </a:lnTo>
                <a:lnTo>
                  <a:pt x="1196009" y="1183034"/>
                </a:lnTo>
                <a:lnTo>
                  <a:pt x="1156138" y="1157634"/>
                </a:lnTo>
                <a:lnTo>
                  <a:pt x="1116645" y="1144934"/>
                </a:lnTo>
                <a:lnTo>
                  <a:pt x="1038822" y="1094134"/>
                </a:lnTo>
                <a:lnTo>
                  <a:pt x="962592" y="1043334"/>
                </a:lnTo>
                <a:lnTo>
                  <a:pt x="888006" y="992534"/>
                </a:lnTo>
                <a:lnTo>
                  <a:pt x="815114" y="941734"/>
                </a:lnTo>
                <a:lnTo>
                  <a:pt x="743968" y="890934"/>
                </a:lnTo>
                <a:lnTo>
                  <a:pt x="674618" y="840134"/>
                </a:lnTo>
                <a:lnTo>
                  <a:pt x="640632" y="802034"/>
                </a:lnTo>
                <a:lnTo>
                  <a:pt x="607115" y="776634"/>
                </a:lnTo>
                <a:lnTo>
                  <a:pt x="574072" y="751234"/>
                </a:lnTo>
                <a:lnTo>
                  <a:pt x="541510" y="713134"/>
                </a:lnTo>
                <a:lnTo>
                  <a:pt x="509436" y="687734"/>
                </a:lnTo>
                <a:lnTo>
                  <a:pt x="477855" y="649634"/>
                </a:lnTo>
                <a:lnTo>
                  <a:pt x="446774" y="624234"/>
                </a:lnTo>
                <a:lnTo>
                  <a:pt x="416199" y="586134"/>
                </a:lnTo>
                <a:lnTo>
                  <a:pt x="386137" y="548034"/>
                </a:lnTo>
                <a:lnTo>
                  <a:pt x="356595" y="522634"/>
                </a:lnTo>
                <a:lnTo>
                  <a:pt x="327577" y="484534"/>
                </a:lnTo>
                <a:lnTo>
                  <a:pt x="299092" y="446434"/>
                </a:lnTo>
                <a:lnTo>
                  <a:pt x="271145" y="421034"/>
                </a:lnTo>
                <a:lnTo>
                  <a:pt x="243742" y="382934"/>
                </a:lnTo>
                <a:lnTo>
                  <a:pt x="216890" y="344834"/>
                </a:lnTo>
                <a:lnTo>
                  <a:pt x="190596" y="306734"/>
                </a:lnTo>
                <a:lnTo>
                  <a:pt x="164865" y="268634"/>
                </a:lnTo>
                <a:lnTo>
                  <a:pt x="139704" y="230534"/>
                </a:lnTo>
                <a:lnTo>
                  <a:pt x="115119" y="205134"/>
                </a:lnTo>
                <a:lnTo>
                  <a:pt x="91118" y="167034"/>
                </a:lnTo>
                <a:lnTo>
                  <a:pt x="67705" y="116234"/>
                </a:lnTo>
                <a:lnTo>
                  <a:pt x="44888" y="78134"/>
                </a:lnTo>
                <a:lnTo>
                  <a:pt x="22673" y="40034"/>
                </a:lnTo>
                <a:lnTo>
                  <a:pt x="1065" y="1934"/>
                </a:lnTo>
                <a:lnTo>
                  <a:pt x="0" y="0"/>
                </a:lnTo>
                <a:lnTo>
                  <a:pt x="4977189" y="0"/>
                </a:lnTo>
                <a:lnTo>
                  <a:pt x="4976123" y="1934"/>
                </a:lnTo>
                <a:lnTo>
                  <a:pt x="4954516" y="40034"/>
                </a:lnTo>
                <a:lnTo>
                  <a:pt x="4932300" y="78134"/>
                </a:lnTo>
                <a:lnTo>
                  <a:pt x="4909483" y="116234"/>
                </a:lnTo>
                <a:lnTo>
                  <a:pt x="4886069" y="167034"/>
                </a:lnTo>
                <a:lnTo>
                  <a:pt x="4862067" y="205134"/>
                </a:lnTo>
                <a:lnTo>
                  <a:pt x="4837482" y="230534"/>
                </a:lnTo>
                <a:lnTo>
                  <a:pt x="4812321" y="268634"/>
                </a:lnTo>
                <a:lnTo>
                  <a:pt x="4786590" y="306734"/>
                </a:lnTo>
                <a:lnTo>
                  <a:pt x="4760295" y="344834"/>
                </a:lnTo>
                <a:lnTo>
                  <a:pt x="4733443" y="382934"/>
                </a:lnTo>
                <a:lnTo>
                  <a:pt x="4706039" y="421034"/>
                </a:lnTo>
                <a:lnTo>
                  <a:pt x="4678092" y="446434"/>
                </a:lnTo>
                <a:lnTo>
                  <a:pt x="4649606" y="484534"/>
                </a:lnTo>
                <a:lnTo>
                  <a:pt x="4620588" y="522634"/>
                </a:lnTo>
                <a:lnTo>
                  <a:pt x="4591045" y="548034"/>
                </a:lnTo>
                <a:lnTo>
                  <a:pt x="4560983" y="586134"/>
                </a:lnTo>
                <a:lnTo>
                  <a:pt x="4530408" y="624234"/>
                </a:lnTo>
                <a:lnTo>
                  <a:pt x="4499326" y="649634"/>
                </a:lnTo>
                <a:lnTo>
                  <a:pt x="4467745" y="687734"/>
                </a:lnTo>
                <a:lnTo>
                  <a:pt x="4435670" y="713134"/>
                </a:lnTo>
                <a:lnTo>
                  <a:pt x="4403107" y="751234"/>
                </a:lnTo>
                <a:lnTo>
                  <a:pt x="4370064" y="776634"/>
                </a:lnTo>
                <a:lnTo>
                  <a:pt x="4336546" y="802034"/>
                </a:lnTo>
                <a:lnTo>
                  <a:pt x="4302560" y="840134"/>
                </a:lnTo>
                <a:lnTo>
                  <a:pt x="4233209" y="890934"/>
                </a:lnTo>
                <a:lnTo>
                  <a:pt x="4162062" y="941734"/>
                </a:lnTo>
                <a:lnTo>
                  <a:pt x="4089169" y="992534"/>
                </a:lnTo>
                <a:lnTo>
                  <a:pt x="4014582" y="1043334"/>
                </a:lnTo>
                <a:lnTo>
                  <a:pt x="3938351" y="1094134"/>
                </a:lnTo>
                <a:lnTo>
                  <a:pt x="3860528" y="1144934"/>
                </a:lnTo>
                <a:lnTo>
                  <a:pt x="3821035" y="1157634"/>
                </a:lnTo>
                <a:lnTo>
                  <a:pt x="3781162" y="1183034"/>
                </a:lnTo>
                <a:lnTo>
                  <a:pt x="3740917" y="1195734"/>
                </a:lnTo>
                <a:lnTo>
                  <a:pt x="3659335" y="1246534"/>
                </a:lnTo>
                <a:lnTo>
                  <a:pt x="3576338" y="1271934"/>
                </a:lnTo>
                <a:lnTo>
                  <a:pt x="3534325" y="1297334"/>
                </a:lnTo>
                <a:lnTo>
                  <a:pt x="3406305" y="1335434"/>
                </a:lnTo>
                <a:lnTo>
                  <a:pt x="3362992" y="1360834"/>
                </a:lnTo>
                <a:lnTo>
                  <a:pt x="3141919" y="1424334"/>
                </a:lnTo>
                <a:close/>
              </a:path>
              <a:path w="4977765" h="1488440">
                <a:moveTo>
                  <a:pt x="3005898" y="1449734"/>
                </a:moveTo>
                <a:lnTo>
                  <a:pt x="1971269" y="1449734"/>
                </a:lnTo>
                <a:lnTo>
                  <a:pt x="1880319" y="1424334"/>
                </a:lnTo>
                <a:lnTo>
                  <a:pt x="3096847" y="1424334"/>
                </a:lnTo>
                <a:lnTo>
                  <a:pt x="3005898" y="1449734"/>
                </a:lnTo>
                <a:close/>
              </a:path>
              <a:path w="4977765" h="1488440">
                <a:moveTo>
                  <a:pt x="2867553" y="1475134"/>
                </a:moveTo>
                <a:lnTo>
                  <a:pt x="2109613" y="1475134"/>
                </a:lnTo>
                <a:lnTo>
                  <a:pt x="2017134" y="1449734"/>
                </a:lnTo>
                <a:lnTo>
                  <a:pt x="2960032" y="1449734"/>
                </a:lnTo>
                <a:lnTo>
                  <a:pt x="2867553" y="1475134"/>
                </a:lnTo>
                <a:close/>
              </a:path>
              <a:path w="4977765" h="1488440">
                <a:moveTo>
                  <a:pt x="2727114" y="1487819"/>
                </a:moveTo>
                <a:lnTo>
                  <a:pt x="2250051" y="1487819"/>
                </a:lnTo>
                <a:lnTo>
                  <a:pt x="2203048" y="1475134"/>
                </a:lnTo>
                <a:lnTo>
                  <a:pt x="2774117" y="1475134"/>
                </a:lnTo>
                <a:lnTo>
                  <a:pt x="2727114" y="1487819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69039" y="7618597"/>
            <a:ext cx="8819515" cy="19050"/>
          </a:xfrm>
          <a:custGeom>
            <a:avLst/>
            <a:gdLst/>
            <a:ahLst/>
            <a:cxnLst/>
            <a:rect l="l" t="t" r="r" b="b"/>
            <a:pathLst>
              <a:path w="8819515" h="19050">
                <a:moveTo>
                  <a:pt x="0" y="0"/>
                </a:moveTo>
                <a:lnTo>
                  <a:pt x="8818961" y="0"/>
                </a:lnTo>
                <a:lnTo>
                  <a:pt x="8818961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423" y="-38100"/>
            <a:ext cx="4969510" cy="10287000"/>
          </a:xfrm>
          <a:custGeom>
            <a:avLst/>
            <a:gdLst/>
            <a:ahLst/>
            <a:cxnLst/>
            <a:rect l="l" t="t" r="r" b="b"/>
            <a:pathLst>
              <a:path w="4969510" h="10287000">
                <a:moveTo>
                  <a:pt x="4969383" y="0"/>
                </a:moveTo>
                <a:lnTo>
                  <a:pt x="4969383" y="0"/>
                </a:lnTo>
                <a:lnTo>
                  <a:pt x="0" y="0"/>
                </a:lnTo>
                <a:lnTo>
                  <a:pt x="0" y="10286987"/>
                </a:lnTo>
                <a:lnTo>
                  <a:pt x="18326" y="10286987"/>
                </a:lnTo>
                <a:lnTo>
                  <a:pt x="4951819" y="10286987"/>
                </a:lnTo>
                <a:lnTo>
                  <a:pt x="4969383" y="10287000"/>
                </a:lnTo>
                <a:lnTo>
                  <a:pt x="4969383" y="4603635"/>
                </a:lnTo>
                <a:lnTo>
                  <a:pt x="4960975" y="4603635"/>
                </a:lnTo>
                <a:lnTo>
                  <a:pt x="4960975" y="4546498"/>
                </a:lnTo>
                <a:lnTo>
                  <a:pt x="4969383" y="4546498"/>
                </a:lnTo>
                <a:lnTo>
                  <a:pt x="4969383" y="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474299" y="1333500"/>
            <a:ext cx="12744450" cy="8799195"/>
            <a:chOff x="5474299" y="1487835"/>
            <a:chExt cx="12744450" cy="8799195"/>
          </a:xfrm>
        </p:grpSpPr>
        <p:sp>
          <p:nvSpPr>
            <p:cNvPr id="8" name="object 8"/>
            <p:cNvSpPr/>
            <p:nvPr/>
          </p:nvSpPr>
          <p:spPr>
            <a:xfrm>
              <a:off x="17332421" y="9615395"/>
              <a:ext cx="886460" cy="357505"/>
            </a:xfrm>
            <a:custGeom>
              <a:avLst/>
              <a:gdLst/>
              <a:ahLst/>
              <a:cxnLst/>
              <a:rect l="l" t="t" r="r" b="b"/>
              <a:pathLst>
                <a:path w="886459" h="357504">
                  <a:moveTo>
                    <a:pt x="641756" y="356928"/>
                  </a:moveTo>
                  <a:lnTo>
                    <a:pt x="635416" y="356928"/>
                  </a:lnTo>
                  <a:lnTo>
                    <a:pt x="627716" y="356117"/>
                  </a:lnTo>
                  <a:lnTo>
                    <a:pt x="604075" y="318988"/>
                  </a:lnTo>
                  <a:lnTo>
                    <a:pt x="608522" y="307640"/>
                  </a:lnTo>
                  <a:lnTo>
                    <a:pt x="617433" y="298772"/>
                  </a:lnTo>
                  <a:lnTo>
                    <a:pt x="749564" y="209984"/>
                  </a:lnTo>
                  <a:lnTo>
                    <a:pt x="0" y="209984"/>
                  </a:lnTo>
                  <a:lnTo>
                    <a:pt x="0" y="146555"/>
                  </a:lnTo>
                  <a:lnTo>
                    <a:pt x="749564" y="146555"/>
                  </a:lnTo>
                  <a:lnTo>
                    <a:pt x="617433" y="57736"/>
                  </a:lnTo>
                  <a:lnTo>
                    <a:pt x="608522" y="48419"/>
                  </a:lnTo>
                  <a:lnTo>
                    <a:pt x="604075" y="37124"/>
                  </a:lnTo>
                  <a:lnTo>
                    <a:pt x="604188" y="25041"/>
                  </a:lnTo>
                  <a:lnTo>
                    <a:pt x="608959" y="13357"/>
                  </a:lnTo>
                  <a:lnTo>
                    <a:pt x="618282" y="4447"/>
                  </a:lnTo>
                  <a:lnTo>
                    <a:pt x="629587" y="0"/>
                  </a:lnTo>
                  <a:lnTo>
                    <a:pt x="641681" y="113"/>
                  </a:lnTo>
                  <a:lnTo>
                    <a:pt x="871148" y="151828"/>
                  </a:lnTo>
                  <a:lnTo>
                    <a:pt x="885931" y="178254"/>
                  </a:lnTo>
                  <a:lnTo>
                    <a:pt x="884975" y="185954"/>
                  </a:lnTo>
                  <a:lnTo>
                    <a:pt x="653369" y="351624"/>
                  </a:lnTo>
                  <a:lnTo>
                    <a:pt x="648096" y="354794"/>
                  </a:lnTo>
                  <a:lnTo>
                    <a:pt x="641756" y="356928"/>
                  </a:lnTo>
                  <a:close/>
                </a:path>
              </a:pathLst>
            </a:custGeom>
            <a:solidFill>
              <a:srgbClr val="2E3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74299" y="1487835"/>
              <a:ext cx="11858609" cy="87991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7441" y="4847666"/>
            <a:ext cx="4629785" cy="1151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150" spc="-15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SURVEY </a:t>
            </a:r>
            <a:r>
              <a:rPr sz="3150" spc="-7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CONDUCTED </a:t>
            </a:r>
            <a:r>
              <a:rPr sz="3150" spc="-5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IN  </a:t>
            </a:r>
            <a:r>
              <a:rPr sz="3150" spc="-105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HOSTEL </a:t>
            </a:r>
            <a:r>
              <a:rPr sz="3150" spc="-17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C,</a:t>
            </a:r>
            <a:r>
              <a:rPr sz="3150" spc="-105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150" spc="-135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PSIT</a:t>
            </a:r>
            <a:endParaRPr sz="31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7441" y="3480097"/>
            <a:ext cx="4832350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700" b="1" spc="-130" dirty="0">
                <a:solidFill>
                  <a:srgbClr val="FFF6F2"/>
                </a:solidFill>
                <a:latin typeface="Arial" panose="020B0604020202020204"/>
                <a:cs typeface="Arial" panose="020B0604020202020204"/>
              </a:rPr>
              <a:t>STATISTICS</a:t>
            </a:r>
            <a:endParaRPr sz="6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4531711" y="0"/>
            <a:ext cx="99949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400" b="0" spc="-440" dirty="0">
                <a:latin typeface="Arial Black" panose="020B0A04020102020204"/>
                <a:cs typeface="Arial Black" panose="020B0A04020102020204"/>
              </a:rPr>
              <a:t>0</a:t>
            </a:r>
            <a:r>
              <a:rPr sz="6400" b="0" spc="-434" dirty="0">
                <a:latin typeface="Arial Black" panose="020B0A04020102020204"/>
                <a:cs typeface="Arial Black" panose="020B0A04020102020204"/>
              </a:rPr>
              <a:t>7</a:t>
            </a:r>
            <a:endParaRPr sz="6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143" y="4565549"/>
            <a:ext cx="4801235" cy="19050"/>
          </a:xfrm>
          <a:custGeom>
            <a:avLst/>
            <a:gdLst/>
            <a:ahLst/>
            <a:cxnLst/>
            <a:rect l="l" t="t" r="r" b="b"/>
            <a:pathLst>
              <a:path w="4801235" h="19050">
                <a:moveTo>
                  <a:pt x="0" y="19038"/>
                </a:moveTo>
                <a:lnTo>
                  <a:pt x="480060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20416" y="5154482"/>
            <a:ext cx="3910329" cy="3898900"/>
          </a:xfrm>
          <a:custGeom>
            <a:avLst/>
            <a:gdLst/>
            <a:ahLst/>
            <a:cxnLst/>
            <a:rect l="l" t="t" r="r" b="b"/>
            <a:pathLst>
              <a:path w="3910330" h="3898900">
                <a:moveTo>
                  <a:pt x="2192983" y="12699"/>
                </a:moveTo>
                <a:lnTo>
                  <a:pt x="1716928" y="12699"/>
                </a:lnTo>
                <a:lnTo>
                  <a:pt x="1763907" y="0"/>
                </a:lnTo>
                <a:lnTo>
                  <a:pt x="2146005" y="0"/>
                </a:lnTo>
                <a:lnTo>
                  <a:pt x="2192983" y="12699"/>
                </a:lnTo>
                <a:close/>
              </a:path>
              <a:path w="3910330" h="3898900">
                <a:moveTo>
                  <a:pt x="2285907" y="25399"/>
                </a:moveTo>
                <a:lnTo>
                  <a:pt x="1624004" y="25399"/>
                </a:lnTo>
                <a:lnTo>
                  <a:pt x="1670289" y="12699"/>
                </a:lnTo>
                <a:lnTo>
                  <a:pt x="2239622" y="12699"/>
                </a:lnTo>
                <a:lnTo>
                  <a:pt x="2285907" y="25399"/>
                </a:lnTo>
                <a:close/>
              </a:path>
              <a:path w="3910330" h="3898900">
                <a:moveTo>
                  <a:pt x="2331825" y="3873499"/>
                </a:moveTo>
                <a:lnTo>
                  <a:pt x="1578086" y="3873499"/>
                </a:lnTo>
                <a:lnTo>
                  <a:pt x="1311031" y="3797299"/>
                </a:lnTo>
                <a:lnTo>
                  <a:pt x="1268056" y="3784599"/>
                </a:lnTo>
                <a:lnTo>
                  <a:pt x="1225555" y="3759199"/>
                </a:lnTo>
                <a:lnTo>
                  <a:pt x="1142028" y="3733799"/>
                </a:lnTo>
                <a:lnTo>
                  <a:pt x="1060558" y="3682999"/>
                </a:lnTo>
                <a:lnTo>
                  <a:pt x="1020628" y="3670299"/>
                </a:lnTo>
                <a:lnTo>
                  <a:pt x="942443" y="3619499"/>
                </a:lnTo>
                <a:lnTo>
                  <a:pt x="904215" y="3594099"/>
                </a:lnTo>
                <a:lnTo>
                  <a:pt x="866582" y="3568699"/>
                </a:lnTo>
                <a:lnTo>
                  <a:pt x="829557" y="3543299"/>
                </a:lnTo>
                <a:lnTo>
                  <a:pt x="793153" y="3517899"/>
                </a:lnTo>
                <a:lnTo>
                  <a:pt x="757384" y="3492499"/>
                </a:lnTo>
                <a:lnTo>
                  <a:pt x="722262" y="3467099"/>
                </a:lnTo>
                <a:lnTo>
                  <a:pt x="687802" y="3441699"/>
                </a:lnTo>
                <a:lnTo>
                  <a:pt x="654016" y="3403599"/>
                </a:lnTo>
                <a:lnTo>
                  <a:pt x="620919" y="3378199"/>
                </a:lnTo>
                <a:lnTo>
                  <a:pt x="588523" y="3352799"/>
                </a:lnTo>
                <a:lnTo>
                  <a:pt x="556842" y="3314699"/>
                </a:lnTo>
                <a:lnTo>
                  <a:pt x="525889" y="3289299"/>
                </a:lnTo>
                <a:lnTo>
                  <a:pt x="495678" y="3251199"/>
                </a:lnTo>
                <a:lnTo>
                  <a:pt x="466222" y="3213099"/>
                </a:lnTo>
                <a:lnTo>
                  <a:pt x="437535" y="3187699"/>
                </a:lnTo>
                <a:lnTo>
                  <a:pt x="409629" y="3149599"/>
                </a:lnTo>
                <a:lnTo>
                  <a:pt x="382518" y="3111499"/>
                </a:lnTo>
                <a:lnTo>
                  <a:pt x="356216" y="3073399"/>
                </a:lnTo>
                <a:lnTo>
                  <a:pt x="330735" y="3035299"/>
                </a:lnTo>
                <a:lnTo>
                  <a:pt x="306090" y="2997199"/>
                </a:lnTo>
                <a:lnTo>
                  <a:pt x="282294" y="2959099"/>
                </a:lnTo>
                <a:lnTo>
                  <a:pt x="259360" y="2920999"/>
                </a:lnTo>
                <a:lnTo>
                  <a:pt x="237301" y="2882899"/>
                </a:lnTo>
                <a:lnTo>
                  <a:pt x="216131" y="2844799"/>
                </a:lnTo>
                <a:lnTo>
                  <a:pt x="195863" y="2806699"/>
                </a:lnTo>
                <a:lnTo>
                  <a:pt x="176511" y="2768599"/>
                </a:lnTo>
                <a:lnTo>
                  <a:pt x="158088" y="2717799"/>
                </a:lnTo>
                <a:lnTo>
                  <a:pt x="140608" y="2679699"/>
                </a:lnTo>
                <a:lnTo>
                  <a:pt x="124083" y="2641599"/>
                </a:lnTo>
                <a:lnTo>
                  <a:pt x="108527" y="2590799"/>
                </a:lnTo>
                <a:lnTo>
                  <a:pt x="93954" y="2552699"/>
                </a:lnTo>
                <a:lnTo>
                  <a:pt x="80376" y="2501899"/>
                </a:lnTo>
                <a:lnTo>
                  <a:pt x="67808" y="2463799"/>
                </a:lnTo>
                <a:lnTo>
                  <a:pt x="56263" y="2412999"/>
                </a:lnTo>
                <a:lnTo>
                  <a:pt x="45753" y="2374899"/>
                </a:lnTo>
                <a:lnTo>
                  <a:pt x="36293" y="2324099"/>
                </a:lnTo>
                <a:lnTo>
                  <a:pt x="27896" y="2285999"/>
                </a:lnTo>
                <a:lnTo>
                  <a:pt x="20575" y="2235199"/>
                </a:lnTo>
                <a:lnTo>
                  <a:pt x="14344" y="2184399"/>
                </a:lnTo>
                <a:lnTo>
                  <a:pt x="9215" y="2146299"/>
                </a:lnTo>
                <a:lnTo>
                  <a:pt x="5203" y="2095499"/>
                </a:lnTo>
                <a:lnTo>
                  <a:pt x="2321" y="2044699"/>
                </a:lnTo>
                <a:lnTo>
                  <a:pt x="582" y="1993899"/>
                </a:lnTo>
                <a:lnTo>
                  <a:pt x="0" y="1955765"/>
                </a:lnTo>
                <a:lnTo>
                  <a:pt x="582" y="1904999"/>
                </a:lnTo>
                <a:lnTo>
                  <a:pt x="2321" y="1854199"/>
                </a:lnTo>
                <a:lnTo>
                  <a:pt x="5203" y="1803399"/>
                </a:lnTo>
                <a:lnTo>
                  <a:pt x="9215" y="1765299"/>
                </a:lnTo>
                <a:lnTo>
                  <a:pt x="14344" y="1714499"/>
                </a:lnTo>
                <a:lnTo>
                  <a:pt x="20575" y="1663699"/>
                </a:lnTo>
                <a:lnTo>
                  <a:pt x="27896" y="1625599"/>
                </a:lnTo>
                <a:lnTo>
                  <a:pt x="36293" y="1574799"/>
                </a:lnTo>
                <a:lnTo>
                  <a:pt x="45753" y="1523999"/>
                </a:lnTo>
                <a:lnTo>
                  <a:pt x="56263" y="1485899"/>
                </a:lnTo>
                <a:lnTo>
                  <a:pt x="67808" y="1435099"/>
                </a:lnTo>
                <a:lnTo>
                  <a:pt x="80376" y="1396999"/>
                </a:lnTo>
                <a:lnTo>
                  <a:pt x="93954" y="1346199"/>
                </a:lnTo>
                <a:lnTo>
                  <a:pt x="108527" y="1308099"/>
                </a:lnTo>
                <a:lnTo>
                  <a:pt x="124083" y="1257299"/>
                </a:lnTo>
                <a:lnTo>
                  <a:pt x="140608" y="1219199"/>
                </a:lnTo>
                <a:lnTo>
                  <a:pt x="158088" y="1181099"/>
                </a:lnTo>
                <a:lnTo>
                  <a:pt x="176511" y="1142999"/>
                </a:lnTo>
                <a:lnTo>
                  <a:pt x="195863" y="1092199"/>
                </a:lnTo>
                <a:lnTo>
                  <a:pt x="216131" y="1054099"/>
                </a:lnTo>
                <a:lnTo>
                  <a:pt x="237301" y="1015999"/>
                </a:lnTo>
                <a:lnTo>
                  <a:pt x="259360" y="977899"/>
                </a:lnTo>
                <a:lnTo>
                  <a:pt x="282294" y="939799"/>
                </a:lnTo>
                <a:lnTo>
                  <a:pt x="306090" y="901699"/>
                </a:lnTo>
                <a:lnTo>
                  <a:pt x="330735" y="863599"/>
                </a:lnTo>
                <a:lnTo>
                  <a:pt x="356216" y="825499"/>
                </a:lnTo>
                <a:lnTo>
                  <a:pt x="382518" y="787399"/>
                </a:lnTo>
                <a:lnTo>
                  <a:pt x="409629" y="749299"/>
                </a:lnTo>
                <a:lnTo>
                  <a:pt x="437535" y="723899"/>
                </a:lnTo>
                <a:lnTo>
                  <a:pt x="466222" y="685799"/>
                </a:lnTo>
                <a:lnTo>
                  <a:pt x="495678" y="647699"/>
                </a:lnTo>
                <a:lnTo>
                  <a:pt x="525889" y="622299"/>
                </a:lnTo>
                <a:lnTo>
                  <a:pt x="556842" y="584199"/>
                </a:lnTo>
                <a:lnTo>
                  <a:pt x="588523" y="546099"/>
                </a:lnTo>
                <a:lnTo>
                  <a:pt x="620919" y="520699"/>
                </a:lnTo>
                <a:lnTo>
                  <a:pt x="654016" y="495299"/>
                </a:lnTo>
                <a:lnTo>
                  <a:pt x="687802" y="457199"/>
                </a:lnTo>
                <a:lnTo>
                  <a:pt x="722262" y="431799"/>
                </a:lnTo>
                <a:lnTo>
                  <a:pt x="757384" y="406399"/>
                </a:lnTo>
                <a:lnTo>
                  <a:pt x="793153" y="380999"/>
                </a:lnTo>
                <a:lnTo>
                  <a:pt x="829557" y="355599"/>
                </a:lnTo>
                <a:lnTo>
                  <a:pt x="866582" y="330199"/>
                </a:lnTo>
                <a:lnTo>
                  <a:pt x="904215" y="304799"/>
                </a:lnTo>
                <a:lnTo>
                  <a:pt x="981251" y="253999"/>
                </a:lnTo>
                <a:lnTo>
                  <a:pt x="1020628" y="228599"/>
                </a:lnTo>
                <a:lnTo>
                  <a:pt x="1060558" y="215899"/>
                </a:lnTo>
                <a:lnTo>
                  <a:pt x="1101029" y="190499"/>
                </a:lnTo>
                <a:lnTo>
                  <a:pt x="1142028" y="177799"/>
                </a:lnTo>
                <a:lnTo>
                  <a:pt x="1183541" y="152399"/>
                </a:lnTo>
                <a:lnTo>
                  <a:pt x="1225555" y="139699"/>
                </a:lnTo>
                <a:lnTo>
                  <a:pt x="1268056" y="114299"/>
                </a:lnTo>
                <a:lnTo>
                  <a:pt x="1578086" y="25399"/>
                </a:lnTo>
                <a:lnTo>
                  <a:pt x="2331825" y="25399"/>
                </a:lnTo>
                <a:lnTo>
                  <a:pt x="2641851" y="114299"/>
                </a:lnTo>
                <a:lnTo>
                  <a:pt x="2684352" y="139699"/>
                </a:lnTo>
                <a:lnTo>
                  <a:pt x="2726365" y="152399"/>
                </a:lnTo>
                <a:lnTo>
                  <a:pt x="2767878" y="177799"/>
                </a:lnTo>
                <a:lnTo>
                  <a:pt x="2808876" y="190499"/>
                </a:lnTo>
                <a:lnTo>
                  <a:pt x="2849347" y="215899"/>
                </a:lnTo>
                <a:lnTo>
                  <a:pt x="2889277" y="228599"/>
                </a:lnTo>
                <a:lnTo>
                  <a:pt x="2928652" y="253999"/>
                </a:lnTo>
                <a:lnTo>
                  <a:pt x="3005687" y="304799"/>
                </a:lnTo>
                <a:lnTo>
                  <a:pt x="3043319" y="330199"/>
                </a:lnTo>
                <a:lnTo>
                  <a:pt x="3080344" y="355599"/>
                </a:lnTo>
                <a:lnTo>
                  <a:pt x="3116747" y="380999"/>
                </a:lnTo>
                <a:lnTo>
                  <a:pt x="3152516" y="406399"/>
                </a:lnTo>
                <a:lnTo>
                  <a:pt x="3187637" y="431799"/>
                </a:lnTo>
                <a:lnTo>
                  <a:pt x="3222097" y="457199"/>
                </a:lnTo>
                <a:lnTo>
                  <a:pt x="3255881" y="495299"/>
                </a:lnTo>
                <a:lnTo>
                  <a:pt x="3288978" y="520699"/>
                </a:lnTo>
                <a:lnTo>
                  <a:pt x="3321373" y="546099"/>
                </a:lnTo>
                <a:lnTo>
                  <a:pt x="3353054" y="584199"/>
                </a:lnTo>
                <a:lnTo>
                  <a:pt x="3384006" y="622299"/>
                </a:lnTo>
                <a:lnTo>
                  <a:pt x="3414216" y="647699"/>
                </a:lnTo>
                <a:lnTo>
                  <a:pt x="3443672" y="685799"/>
                </a:lnTo>
                <a:lnTo>
                  <a:pt x="3472359" y="723899"/>
                </a:lnTo>
                <a:lnTo>
                  <a:pt x="3500264" y="749299"/>
                </a:lnTo>
                <a:lnTo>
                  <a:pt x="3527374" y="787399"/>
                </a:lnTo>
                <a:lnTo>
                  <a:pt x="3553676" y="825499"/>
                </a:lnTo>
                <a:lnTo>
                  <a:pt x="3579155" y="863599"/>
                </a:lnTo>
                <a:lnTo>
                  <a:pt x="3603800" y="901699"/>
                </a:lnTo>
                <a:lnTo>
                  <a:pt x="3627595" y="939799"/>
                </a:lnTo>
                <a:lnTo>
                  <a:pt x="3650529" y="977899"/>
                </a:lnTo>
                <a:lnTo>
                  <a:pt x="3672587" y="1015999"/>
                </a:lnTo>
                <a:lnTo>
                  <a:pt x="3693756" y="1054099"/>
                </a:lnTo>
                <a:lnTo>
                  <a:pt x="3714024" y="1092199"/>
                </a:lnTo>
                <a:lnTo>
                  <a:pt x="3733375" y="1142999"/>
                </a:lnTo>
                <a:lnTo>
                  <a:pt x="3751798" y="1181099"/>
                </a:lnTo>
                <a:lnTo>
                  <a:pt x="3769278" y="1219199"/>
                </a:lnTo>
                <a:lnTo>
                  <a:pt x="3785802" y="1257299"/>
                </a:lnTo>
                <a:lnTo>
                  <a:pt x="3801358" y="1308099"/>
                </a:lnTo>
                <a:lnTo>
                  <a:pt x="3815930" y="1346199"/>
                </a:lnTo>
                <a:lnTo>
                  <a:pt x="3829507" y="1396999"/>
                </a:lnTo>
                <a:lnTo>
                  <a:pt x="3842075" y="1435099"/>
                </a:lnTo>
                <a:lnTo>
                  <a:pt x="3853620" y="1485899"/>
                </a:lnTo>
                <a:lnTo>
                  <a:pt x="3864129" y="1523999"/>
                </a:lnTo>
                <a:lnTo>
                  <a:pt x="3873589" y="1574799"/>
                </a:lnTo>
                <a:lnTo>
                  <a:pt x="3881986" y="1625599"/>
                </a:lnTo>
                <a:lnTo>
                  <a:pt x="3889307" y="1663699"/>
                </a:lnTo>
                <a:lnTo>
                  <a:pt x="3895538" y="1714499"/>
                </a:lnTo>
                <a:lnTo>
                  <a:pt x="3900666" y="1765299"/>
                </a:lnTo>
                <a:lnTo>
                  <a:pt x="3904678" y="1803399"/>
                </a:lnTo>
                <a:lnTo>
                  <a:pt x="3907560" y="1854199"/>
                </a:lnTo>
                <a:lnTo>
                  <a:pt x="3909299" y="1904999"/>
                </a:lnTo>
                <a:lnTo>
                  <a:pt x="3909881" y="1955799"/>
                </a:lnTo>
                <a:lnTo>
                  <a:pt x="3909299" y="1993899"/>
                </a:lnTo>
                <a:lnTo>
                  <a:pt x="3907560" y="2044699"/>
                </a:lnTo>
                <a:lnTo>
                  <a:pt x="3904678" y="2095499"/>
                </a:lnTo>
                <a:lnTo>
                  <a:pt x="3900666" y="2146299"/>
                </a:lnTo>
                <a:lnTo>
                  <a:pt x="3895538" y="2184399"/>
                </a:lnTo>
                <a:lnTo>
                  <a:pt x="3889307" y="2235199"/>
                </a:lnTo>
                <a:lnTo>
                  <a:pt x="3881986" y="2285999"/>
                </a:lnTo>
                <a:lnTo>
                  <a:pt x="3873589" y="2324099"/>
                </a:lnTo>
                <a:lnTo>
                  <a:pt x="3864129" y="2374899"/>
                </a:lnTo>
                <a:lnTo>
                  <a:pt x="3853620" y="2412999"/>
                </a:lnTo>
                <a:lnTo>
                  <a:pt x="3842075" y="2463799"/>
                </a:lnTo>
                <a:lnTo>
                  <a:pt x="3829507" y="2501899"/>
                </a:lnTo>
                <a:lnTo>
                  <a:pt x="3815930" y="2552699"/>
                </a:lnTo>
                <a:lnTo>
                  <a:pt x="3801358" y="2590799"/>
                </a:lnTo>
                <a:lnTo>
                  <a:pt x="3785802" y="2641599"/>
                </a:lnTo>
                <a:lnTo>
                  <a:pt x="3769278" y="2679699"/>
                </a:lnTo>
                <a:lnTo>
                  <a:pt x="3751798" y="2717799"/>
                </a:lnTo>
                <a:lnTo>
                  <a:pt x="3733375" y="2768599"/>
                </a:lnTo>
                <a:lnTo>
                  <a:pt x="3714024" y="2806699"/>
                </a:lnTo>
                <a:lnTo>
                  <a:pt x="3693756" y="2844799"/>
                </a:lnTo>
                <a:lnTo>
                  <a:pt x="3672587" y="2882899"/>
                </a:lnTo>
                <a:lnTo>
                  <a:pt x="3650529" y="2920999"/>
                </a:lnTo>
                <a:lnTo>
                  <a:pt x="3627595" y="2959099"/>
                </a:lnTo>
                <a:lnTo>
                  <a:pt x="3603800" y="2997199"/>
                </a:lnTo>
                <a:lnTo>
                  <a:pt x="3579155" y="3035299"/>
                </a:lnTo>
                <a:lnTo>
                  <a:pt x="3553676" y="3073399"/>
                </a:lnTo>
                <a:lnTo>
                  <a:pt x="3527374" y="3111499"/>
                </a:lnTo>
                <a:lnTo>
                  <a:pt x="3500264" y="3149599"/>
                </a:lnTo>
                <a:lnTo>
                  <a:pt x="3472359" y="3187699"/>
                </a:lnTo>
                <a:lnTo>
                  <a:pt x="3443672" y="3213099"/>
                </a:lnTo>
                <a:lnTo>
                  <a:pt x="3414216" y="3251199"/>
                </a:lnTo>
                <a:lnTo>
                  <a:pt x="3384006" y="3289299"/>
                </a:lnTo>
                <a:lnTo>
                  <a:pt x="3353054" y="3314699"/>
                </a:lnTo>
                <a:lnTo>
                  <a:pt x="3321373" y="3352799"/>
                </a:lnTo>
                <a:lnTo>
                  <a:pt x="3288978" y="3378199"/>
                </a:lnTo>
                <a:lnTo>
                  <a:pt x="3255881" y="3403599"/>
                </a:lnTo>
                <a:lnTo>
                  <a:pt x="3222097" y="3441699"/>
                </a:lnTo>
                <a:lnTo>
                  <a:pt x="3187637" y="3467099"/>
                </a:lnTo>
                <a:lnTo>
                  <a:pt x="3152516" y="3492499"/>
                </a:lnTo>
                <a:lnTo>
                  <a:pt x="3116747" y="3517899"/>
                </a:lnTo>
                <a:lnTo>
                  <a:pt x="3080344" y="3543299"/>
                </a:lnTo>
                <a:lnTo>
                  <a:pt x="3043319" y="3568699"/>
                </a:lnTo>
                <a:lnTo>
                  <a:pt x="3005687" y="3594099"/>
                </a:lnTo>
                <a:lnTo>
                  <a:pt x="2967460" y="3619499"/>
                </a:lnTo>
                <a:lnTo>
                  <a:pt x="2889277" y="3670299"/>
                </a:lnTo>
                <a:lnTo>
                  <a:pt x="2849347" y="3682999"/>
                </a:lnTo>
                <a:lnTo>
                  <a:pt x="2767878" y="3733799"/>
                </a:lnTo>
                <a:lnTo>
                  <a:pt x="2684352" y="3759199"/>
                </a:lnTo>
                <a:lnTo>
                  <a:pt x="2641851" y="3784599"/>
                </a:lnTo>
                <a:lnTo>
                  <a:pt x="2598877" y="3797299"/>
                </a:lnTo>
                <a:lnTo>
                  <a:pt x="2331825" y="3873499"/>
                </a:lnTo>
                <a:close/>
              </a:path>
              <a:path w="3910330" h="3898900">
                <a:moveTo>
                  <a:pt x="2239622" y="3886199"/>
                </a:moveTo>
                <a:lnTo>
                  <a:pt x="1670289" y="3886199"/>
                </a:lnTo>
                <a:lnTo>
                  <a:pt x="1624004" y="3873499"/>
                </a:lnTo>
                <a:lnTo>
                  <a:pt x="2285907" y="3873499"/>
                </a:lnTo>
                <a:lnTo>
                  <a:pt x="2239622" y="3886199"/>
                </a:lnTo>
                <a:close/>
              </a:path>
              <a:path w="3910330" h="3898900">
                <a:moveTo>
                  <a:pt x="2146005" y="3898899"/>
                </a:moveTo>
                <a:lnTo>
                  <a:pt x="1763907" y="3898899"/>
                </a:lnTo>
                <a:lnTo>
                  <a:pt x="1716928" y="3886199"/>
                </a:lnTo>
                <a:lnTo>
                  <a:pt x="2192983" y="3886199"/>
                </a:lnTo>
                <a:lnTo>
                  <a:pt x="2146005" y="3898899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30486" y="11"/>
            <a:ext cx="8557895" cy="10287000"/>
          </a:xfrm>
          <a:custGeom>
            <a:avLst/>
            <a:gdLst/>
            <a:ahLst/>
            <a:cxnLst/>
            <a:rect l="l" t="t" r="r" b="b"/>
            <a:pathLst>
              <a:path w="8557894" h="10287000">
                <a:moveTo>
                  <a:pt x="8557514" y="7618590"/>
                </a:moveTo>
                <a:lnTo>
                  <a:pt x="19050" y="7618590"/>
                </a:lnTo>
                <a:lnTo>
                  <a:pt x="19050" y="0"/>
                </a:lnTo>
                <a:lnTo>
                  <a:pt x="0" y="0"/>
                </a:lnTo>
                <a:lnTo>
                  <a:pt x="0" y="7618590"/>
                </a:lnTo>
                <a:lnTo>
                  <a:pt x="0" y="7637640"/>
                </a:lnTo>
                <a:lnTo>
                  <a:pt x="0" y="10286987"/>
                </a:lnTo>
                <a:lnTo>
                  <a:pt x="19050" y="10286987"/>
                </a:lnTo>
                <a:lnTo>
                  <a:pt x="19050" y="7637640"/>
                </a:lnTo>
                <a:lnTo>
                  <a:pt x="8557514" y="7637640"/>
                </a:lnTo>
                <a:lnTo>
                  <a:pt x="8557514" y="761859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3" y="8115269"/>
            <a:ext cx="1937385" cy="1937385"/>
          </a:xfrm>
          <a:custGeom>
            <a:avLst/>
            <a:gdLst/>
            <a:ahLst/>
            <a:cxnLst/>
            <a:rect l="l" t="t" r="r" b="b"/>
            <a:pathLst>
              <a:path w="1937385" h="1937384">
                <a:moveTo>
                  <a:pt x="1016935" y="1185"/>
                </a:moveTo>
                <a:lnTo>
                  <a:pt x="920250" y="1185"/>
                </a:lnTo>
                <a:lnTo>
                  <a:pt x="968591" y="0"/>
                </a:lnTo>
                <a:lnTo>
                  <a:pt x="1016935" y="1185"/>
                </a:lnTo>
                <a:close/>
              </a:path>
              <a:path w="1937385" h="1937384">
                <a:moveTo>
                  <a:pt x="968593" y="1937186"/>
                </a:moveTo>
                <a:lnTo>
                  <a:pt x="920250" y="1936001"/>
                </a:lnTo>
                <a:lnTo>
                  <a:pt x="872521" y="1932481"/>
                </a:lnTo>
                <a:lnTo>
                  <a:pt x="825461" y="1926684"/>
                </a:lnTo>
                <a:lnTo>
                  <a:pt x="779125" y="1918663"/>
                </a:lnTo>
                <a:lnTo>
                  <a:pt x="733569" y="1908475"/>
                </a:lnTo>
                <a:lnTo>
                  <a:pt x="688849" y="1896176"/>
                </a:lnTo>
                <a:lnTo>
                  <a:pt x="645020" y="1881819"/>
                </a:lnTo>
                <a:lnTo>
                  <a:pt x="602137" y="1865463"/>
                </a:lnTo>
                <a:lnTo>
                  <a:pt x="560257" y="1847160"/>
                </a:lnTo>
                <a:lnTo>
                  <a:pt x="519433" y="1826968"/>
                </a:lnTo>
                <a:lnTo>
                  <a:pt x="479723" y="1804941"/>
                </a:lnTo>
                <a:lnTo>
                  <a:pt x="441182" y="1781136"/>
                </a:lnTo>
                <a:lnTo>
                  <a:pt x="403864" y="1755607"/>
                </a:lnTo>
                <a:lnTo>
                  <a:pt x="367825" y="1728410"/>
                </a:lnTo>
                <a:lnTo>
                  <a:pt x="333122" y="1699601"/>
                </a:lnTo>
                <a:lnTo>
                  <a:pt x="299809" y="1669235"/>
                </a:lnTo>
                <a:lnTo>
                  <a:pt x="267942" y="1637368"/>
                </a:lnTo>
                <a:lnTo>
                  <a:pt x="237576" y="1604055"/>
                </a:lnTo>
                <a:lnTo>
                  <a:pt x="208768" y="1569351"/>
                </a:lnTo>
                <a:lnTo>
                  <a:pt x="181571" y="1533313"/>
                </a:lnTo>
                <a:lnTo>
                  <a:pt x="156043" y="1495995"/>
                </a:lnTo>
                <a:lnTo>
                  <a:pt x="132238" y="1457454"/>
                </a:lnTo>
                <a:lnTo>
                  <a:pt x="110212" y="1417744"/>
                </a:lnTo>
                <a:lnTo>
                  <a:pt x="90020" y="1376921"/>
                </a:lnTo>
                <a:lnTo>
                  <a:pt x="71718" y="1335040"/>
                </a:lnTo>
                <a:lnTo>
                  <a:pt x="55362" y="1292158"/>
                </a:lnTo>
                <a:lnTo>
                  <a:pt x="41006" y="1248330"/>
                </a:lnTo>
                <a:lnTo>
                  <a:pt x="28706" y="1203610"/>
                </a:lnTo>
                <a:lnTo>
                  <a:pt x="18519" y="1158056"/>
                </a:lnTo>
                <a:lnTo>
                  <a:pt x="10499" y="1111721"/>
                </a:lnTo>
                <a:lnTo>
                  <a:pt x="4701" y="1064662"/>
                </a:lnTo>
                <a:lnTo>
                  <a:pt x="1182" y="1016934"/>
                </a:lnTo>
                <a:lnTo>
                  <a:pt x="0" y="968471"/>
                </a:lnTo>
                <a:lnTo>
                  <a:pt x="1182" y="920249"/>
                </a:lnTo>
                <a:lnTo>
                  <a:pt x="4701" y="872519"/>
                </a:lnTo>
                <a:lnTo>
                  <a:pt x="10499" y="825458"/>
                </a:lnTo>
                <a:lnTo>
                  <a:pt x="18519" y="779121"/>
                </a:lnTo>
                <a:lnTo>
                  <a:pt x="28706" y="733565"/>
                </a:lnTo>
                <a:lnTo>
                  <a:pt x="41006" y="688845"/>
                </a:lnTo>
                <a:lnTo>
                  <a:pt x="55362" y="645015"/>
                </a:lnTo>
                <a:lnTo>
                  <a:pt x="71718" y="602132"/>
                </a:lnTo>
                <a:lnTo>
                  <a:pt x="90020" y="560252"/>
                </a:lnTo>
                <a:lnTo>
                  <a:pt x="110212" y="519429"/>
                </a:lnTo>
                <a:lnTo>
                  <a:pt x="132238" y="479718"/>
                </a:lnTo>
                <a:lnTo>
                  <a:pt x="156043" y="441177"/>
                </a:lnTo>
                <a:lnTo>
                  <a:pt x="181571" y="403859"/>
                </a:lnTo>
                <a:lnTo>
                  <a:pt x="208768" y="367821"/>
                </a:lnTo>
                <a:lnTo>
                  <a:pt x="237576" y="333118"/>
                </a:lnTo>
                <a:lnTo>
                  <a:pt x="267942" y="299806"/>
                </a:lnTo>
                <a:lnTo>
                  <a:pt x="299809" y="267939"/>
                </a:lnTo>
                <a:lnTo>
                  <a:pt x="333122" y="237574"/>
                </a:lnTo>
                <a:lnTo>
                  <a:pt x="367825" y="208766"/>
                </a:lnTo>
                <a:lnTo>
                  <a:pt x="403864" y="181570"/>
                </a:lnTo>
                <a:lnTo>
                  <a:pt x="441182" y="156042"/>
                </a:lnTo>
                <a:lnTo>
                  <a:pt x="479723" y="132237"/>
                </a:lnTo>
                <a:lnTo>
                  <a:pt x="519433" y="110212"/>
                </a:lnTo>
                <a:lnTo>
                  <a:pt x="560257" y="90021"/>
                </a:lnTo>
                <a:lnTo>
                  <a:pt x="602137" y="71719"/>
                </a:lnTo>
                <a:lnTo>
                  <a:pt x="645020" y="55363"/>
                </a:lnTo>
                <a:lnTo>
                  <a:pt x="688849" y="41008"/>
                </a:lnTo>
                <a:lnTo>
                  <a:pt x="733569" y="28708"/>
                </a:lnTo>
                <a:lnTo>
                  <a:pt x="779125" y="18521"/>
                </a:lnTo>
                <a:lnTo>
                  <a:pt x="825461" y="10501"/>
                </a:lnTo>
                <a:lnTo>
                  <a:pt x="872521" y="4704"/>
                </a:lnTo>
                <a:lnTo>
                  <a:pt x="920250" y="1185"/>
                </a:lnTo>
                <a:lnTo>
                  <a:pt x="1016935" y="1185"/>
                </a:lnTo>
                <a:lnTo>
                  <a:pt x="1064665" y="4704"/>
                </a:lnTo>
                <a:lnTo>
                  <a:pt x="1111725" y="10501"/>
                </a:lnTo>
                <a:lnTo>
                  <a:pt x="1158060" y="18521"/>
                </a:lnTo>
                <a:lnTo>
                  <a:pt x="1203615" y="28708"/>
                </a:lnTo>
                <a:lnTo>
                  <a:pt x="1248335" y="41008"/>
                </a:lnTo>
                <a:lnTo>
                  <a:pt x="1292164" y="55363"/>
                </a:lnTo>
                <a:lnTo>
                  <a:pt x="1335047" y="71719"/>
                </a:lnTo>
                <a:lnTo>
                  <a:pt x="1376927" y="90021"/>
                </a:lnTo>
                <a:lnTo>
                  <a:pt x="1417750" y="110212"/>
                </a:lnTo>
                <a:lnTo>
                  <a:pt x="1457460" y="132237"/>
                </a:lnTo>
                <a:lnTo>
                  <a:pt x="1496002" y="156042"/>
                </a:lnTo>
                <a:lnTo>
                  <a:pt x="1533320" y="181570"/>
                </a:lnTo>
                <a:lnTo>
                  <a:pt x="1569358" y="208766"/>
                </a:lnTo>
                <a:lnTo>
                  <a:pt x="1604061" y="237574"/>
                </a:lnTo>
                <a:lnTo>
                  <a:pt x="1637374" y="267939"/>
                </a:lnTo>
                <a:lnTo>
                  <a:pt x="1669241" y="299806"/>
                </a:lnTo>
                <a:lnTo>
                  <a:pt x="1699607" y="333118"/>
                </a:lnTo>
                <a:lnTo>
                  <a:pt x="1728415" y="367821"/>
                </a:lnTo>
                <a:lnTo>
                  <a:pt x="1755611" y="403859"/>
                </a:lnTo>
                <a:lnTo>
                  <a:pt x="1781140" y="441177"/>
                </a:lnTo>
                <a:lnTo>
                  <a:pt x="1804945" y="479718"/>
                </a:lnTo>
                <a:lnTo>
                  <a:pt x="1826971" y="519429"/>
                </a:lnTo>
                <a:lnTo>
                  <a:pt x="1847163" y="560252"/>
                </a:lnTo>
                <a:lnTo>
                  <a:pt x="1865465" y="602132"/>
                </a:lnTo>
                <a:lnTo>
                  <a:pt x="1881821" y="645015"/>
                </a:lnTo>
                <a:lnTo>
                  <a:pt x="1896177" y="688845"/>
                </a:lnTo>
                <a:lnTo>
                  <a:pt x="1908476" y="733565"/>
                </a:lnTo>
                <a:lnTo>
                  <a:pt x="1918664" y="779121"/>
                </a:lnTo>
                <a:lnTo>
                  <a:pt x="1926684" y="825458"/>
                </a:lnTo>
                <a:lnTo>
                  <a:pt x="1932482" y="872519"/>
                </a:lnTo>
                <a:lnTo>
                  <a:pt x="1936001" y="920249"/>
                </a:lnTo>
                <a:lnTo>
                  <a:pt x="1937180" y="968593"/>
                </a:lnTo>
                <a:lnTo>
                  <a:pt x="1936001" y="1016934"/>
                </a:lnTo>
                <a:lnTo>
                  <a:pt x="1932482" y="1064662"/>
                </a:lnTo>
                <a:lnTo>
                  <a:pt x="1926684" y="1111721"/>
                </a:lnTo>
                <a:lnTo>
                  <a:pt x="1918664" y="1158056"/>
                </a:lnTo>
                <a:lnTo>
                  <a:pt x="1908476" y="1203610"/>
                </a:lnTo>
                <a:lnTo>
                  <a:pt x="1896177" y="1248330"/>
                </a:lnTo>
                <a:lnTo>
                  <a:pt x="1881821" y="1292158"/>
                </a:lnTo>
                <a:lnTo>
                  <a:pt x="1865465" y="1335040"/>
                </a:lnTo>
                <a:lnTo>
                  <a:pt x="1847163" y="1376921"/>
                </a:lnTo>
                <a:lnTo>
                  <a:pt x="1826971" y="1417744"/>
                </a:lnTo>
                <a:lnTo>
                  <a:pt x="1804945" y="1457454"/>
                </a:lnTo>
                <a:lnTo>
                  <a:pt x="1781140" y="1495995"/>
                </a:lnTo>
                <a:lnTo>
                  <a:pt x="1755611" y="1533313"/>
                </a:lnTo>
                <a:lnTo>
                  <a:pt x="1728415" y="1569351"/>
                </a:lnTo>
                <a:lnTo>
                  <a:pt x="1699607" y="1604055"/>
                </a:lnTo>
                <a:lnTo>
                  <a:pt x="1669241" y="1637368"/>
                </a:lnTo>
                <a:lnTo>
                  <a:pt x="1637374" y="1669235"/>
                </a:lnTo>
                <a:lnTo>
                  <a:pt x="1604061" y="1699601"/>
                </a:lnTo>
                <a:lnTo>
                  <a:pt x="1569358" y="1728410"/>
                </a:lnTo>
                <a:lnTo>
                  <a:pt x="1533320" y="1755607"/>
                </a:lnTo>
                <a:lnTo>
                  <a:pt x="1496002" y="1781136"/>
                </a:lnTo>
                <a:lnTo>
                  <a:pt x="1457460" y="1804941"/>
                </a:lnTo>
                <a:lnTo>
                  <a:pt x="1417750" y="1826968"/>
                </a:lnTo>
                <a:lnTo>
                  <a:pt x="1376927" y="1847160"/>
                </a:lnTo>
                <a:lnTo>
                  <a:pt x="1335047" y="1865463"/>
                </a:lnTo>
                <a:lnTo>
                  <a:pt x="1292164" y="1881819"/>
                </a:lnTo>
                <a:lnTo>
                  <a:pt x="1248335" y="1896176"/>
                </a:lnTo>
                <a:lnTo>
                  <a:pt x="1203615" y="1908475"/>
                </a:lnTo>
                <a:lnTo>
                  <a:pt x="1158060" y="1918663"/>
                </a:lnTo>
                <a:lnTo>
                  <a:pt x="1111725" y="1926684"/>
                </a:lnTo>
                <a:lnTo>
                  <a:pt x="1064665" y="1932481"/>
                </a:lnTo>
                <a:lnTo>
                  <a:pt x="1016935" y="1936001"/>
                </a:lnTo>
                <a:lnTo>
                  <a:pt x="968593" y="1937186"/>
                </a:lnTo>
                <a:close/>
              </a:path>
            </a:pathLst>
          </a:custGeom>
          <a:solidFill>
            <a:srgbClr val="FA735C"/>
          </a:solidFill>
        </p:spPr>
        <p:txBody>
          <a:bodyPr wrap="square" lIns="0" tIns="0" rIns="0" bIns="0" rtlCol="0"/>
          <a:lstStyle/>
          <a:p>
            <a:r>
              <a:rPr lang="en-US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5" name="object 5"/>
          <p:cNvSpPr/>
          <p:nvPr/>
        </p:nvSpPr>
        <p:spPr>
          <a:xfrm>
            <a:off x="8610646" y="4533818"/>
            <a:ext cx="7994491" cy="60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964" y="8915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108161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400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7" y="8904"/>
                </a:lnTo>
                <a:lnTo>
                  <a:pt x="144911" y="183"/>
                </a:lnTo>
                <a:lnTo>
                  <a:pt x="152400" y="0"/>
                </a:lnTo>
                <a:lnTo>
                  <a:pt x="159888" y="183"/>
                </a:lnTo>
                <a:lnTo>
                  <a:pt x="203732" y="8904"/>
                </a:lnTo>
                <a:lnTo>
                  <a:pt x="243193" y="29995"/>
                </a:lnTo>
                <a:lnTo>
                  <a:pt x="274803" y="61607"/>
                </a:lnTo>
                <a:lnTo>
                  <a:pt x="295895" y="101066"/>
                </a:lnTo>
                <a:lnTo>
                  <a:pt x="304617" y="144912"/>
                </a:lnTo>
                <a:lnTo>
                  <a:pt x="304800" y="152400"/>
                </a:lnTo>
                <a:lnTo>
                  <a:pt x="304617" y="159887"/>
                </a:lnTo>
                <a:lnTo>
                  <a:pt x="295895" y="203733"/>
                </a:lnTo>
                <a:lnTo>
                  <a:pt x="274803" y="243192"/>
                </a:lnTo>
                <a:lnTo>
                  <a:pt x="243193" y="274804"/>
                </a:lnTo>
                <a:lnTo>
                  <a:pt x="203732" y="295895"/>
                </a:lnTo>
                <a:lnTo>
                  <a:pt x="159888" y="304616"/>
                </a:lnTo>
                <a:lnTo>
                  <a:pt x="152400" y="3048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6640" y="699137"/>
            <a:ext cx="1311465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5" dirty="0">
                <a:latin typeface="Times New Roman" panose="02020603050405020304" charset="0"/>
                <a:cs typeface="Times New Roman" panose="02020603050405020304" charset="0"/>
              </a:rPr>
              <a:t>NOT </a:t>
            </a:r>
            <a:r>
              <a:rPr sz="4400" spc="85" dirty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4400" spc="-155" dirty="0">
                <a:latin typeface="Times New Roman" panose="02020603050405020304" charset="0"/>
                <a:cs typeface="Times New Roman" panose="02020603050405020304" charset="0"/>
              </a:rPr>
              <a:t>FAST </a:t>
            </a:r>
            <a:r>
              <a:rPr sz="4400" spc="-75" dirty="0">
                <a:latin typeface="Times New Roman" panose="02020603050405020304" charset="0"/>
                <a:cs typeface="Times New Roman" panose="02020603050405020304" charset="0"/>
              </a:rPr>
              <a:t>FOOD</a:t>
            </a:r>
            <a:r>
              <a:rPr sz="4400" spc="-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spc="-85" dirty="0">
                <a:latin typeface="Times New Roman" panose="02020603050405020304" charset="0"/>
                <a:cs typeface="Times New Roman" panose="02020603050405020304" charset="0"/>
              </a:rPr>
              <a:t>COMPANY</a:t>
            </a:r>
          </a:p>
        </p:txBody>
      </p:sp>
      <p:sp>
        <p:nvSpPr>
          <p:cNvPr id="8" name="object 8"/>
          <p:cNvSpPr/>
          <p:nvPr/>
        </p:nvSpPr>
        <p:spPr>
          <a:xfrm>
            <a:off x="380964" y="18669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108161" y="298240"/>
                </a:lnTo>
                <a:lnTo>
                  <a:pt x="67732" y="279111"/>
                </a:lnTo>
                <a:lnTo>
                  <a:pt x="34591" y="249084"/>
                </a:lnTo>
                <a:lnTo>
                  <a:pt x="11600" y="210721"/>
                </a:lnTo>
                <a:lnTo>
                  <a:pt x="732" y="167338"/>
                </a:lnTo>
                <a:lnTo>
                  <a:pt x="0" y="152400"/>
                </a:lnTo>
                <a:lnTo>
                  <a:pt x="183" y="144911"/>
                </a:lnTo>
                <a:lnTo>
                  <a:pt x="8904" y="101067"/>
                </a:lnTo>
                <a:lnTo>
                  <a:pt x="29995" y="61606"/>
                </a:lnTo>
                <a:lnTo>
                  <a:pt x="61606" y="29992"/>
                </a:lnTo>
                <a:lnTo>
                  <a:pt x="101067" y="8904"/>
                </a:lnTo>
                <a:lnTo>
                  <a:pt x="144911" y="182"/>
                </a:lnTo>
                <a:lnTo>
                  <a:pt x="152400" y="0"/>
                </a:lnTo>
                <a:lnTo>
                  <a:pt x="159888" y="182"/>
                </a:lnTo>
                <a:lnTo>
                  <a:pt x="203732" y="8904"/>
                </a:lnTo>
                <a:lnTo>
                  <a:pt x="243193" y="29992"/>
                </a:lnTo>
                <a:lnTo>
                  <a:pt x="274803" y="61606"/>
                </a:lnTo>
                <a:lnTo>
                  <a:pt x="295895" y="101067"/>
                </a:lnTo>
                <a:lnTo>
                  <a:pt x="304617" y="144911"/>
                </a:lnTo>
                <a:lnTo>
                  <a:pt x="304800" y="152400"/>
                </a:lnTo>
                <a:lnTo>
                  <a:pt x="304617" y="159888"/>
                </a:lnTo>
                <a:lnTo>
                  <a:pt x="295895" y="203732"/>
                </a:lnTo>
                <a:lnTo>
                  <a:pt x="274807" y="243193"/>
                </a:lnTo>
                <a:lnTo>
                  <a:pt x="243193" y="274803"/>
                </a:lnTo>
                <a:lnTo>
                  <a:pt x="203732" y="295895"/>
                </a:lnTo>
                <a:lnTo>
                  <a:pt x="159888" y="304617"/>
                </a:lnTo>
                <a:lnTo>
                  <a:pt x="152400" y="3048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964" y="29337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108161" y="298239"/>
                </a:lnTo>
                <a:lnTo>
                  <a:pt x="67731" y="279111"/>
                </a:lnTo>
                <a:lnTo>
                  <a:pt x="34591" y="249084"/>
                </a:lnTo>
                <a:lnTo>
                  <a:pt x="11600" y="210721"/>
                </a:lnTo>
                <a:lnTo>
                  <a:pt x="732" y="167338"/>
                </a:lnTo>
                <a:lnTo>
                  <a:pt x="0" y="152400"/>
                </a:lnTo>
                <a:lnTo>
                  <a:pt x="183" y="144911"/>
                </a:lnTo>
                <a:lnTo>
                  <a:pt x="8904" y="101067"/>
                </a:lnTo>
                <a:lnTo>
                  <a:pt x="29995" y="61606"/>
                </a:lnTo>
                <a:lnTo>
                  <a:pt x="61607" y="29992"/>
                </a:lnTo>
                <a:lnTo>
                  <a:pt x="101067" y="8904"/>
                </a:lnTo>
                <a:lnTo>
                  <a:pt x="144911" y="182"/>
                </a:lnTo>
                <a:lnTo>
                  <a:pt x="152400" y="0"/>
                </a:lnTo>
                <a:lnTo>
                  <a:pt x="159888" y="182"/>
                </a:lnTo>
                <a:lnTo>
                  <a:pt x="203732" y="8904"/>
                </a:lnTo>
                <a:lnTo>
                  <a:pt x="243193" y="29992"/>
                </a:lnTo>
                <a:lnTo>
                  <a:pt x="274803" y="61606"/>
                </a:lnTo>
                <a:lnTo>
                  <a:pt x="295895" y="101067"/>
                </a:lnTo>
                <a:lnTo>
                  <a:pt x="304617" y="144911"/>
                </a:lnTo>
                <a:lnTo>
                  <a:pt x="304800" y="152400"/>
                </a:lnTo>
                <a:lnTo>
                  <a:pt x="304617" y="159888"/>
                </a:lnTo>
                <a:lnTo>
                  <a:pt x="295895" y="203732"/>
                </a:lnTo>
                <a:lnTo>
                  <a:pt x="274803" y="243193"/>
                </a:lnTo>
                <a:lnTo>
                  <a:pt x="243193" y="274803"/>
                </a:lnTo>
                <a:lnTo>
                  <a:pt x="203732" y="295895"/>
                </a:lnTo>
                <a:lnTo>
                  <a:pt x="159888" y="304616"/>
                </a:lnTo>
                <a:lnTo>
                  <a:pt x="152400" y="3048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964" y="489648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108161" y="298239"/>
                </a:lnTo>
                <a:lnTo>
                  <a:pt x="67731" y="279111"/>
                </a:lnTo>
                <a:lnTo>
                  <a:pt x="34591" y="249084"/>
                </a:lnTo>
                <a:lnTo>
                  <a:pt x="11600" y="210721"/>
                </a:lnTo>
                <a:lnTo>
                  <a:pt x="732" y="167338"/>
                </a:lnTo>
                <a:lnTo>
                  <a:pt x="0" y="152400"/>
                </a:lnTo>
                <a:lnTo>
                  <a:pt x="183" y="144911"/>
                </a:lnTo>
                <a:lnTo>
                  <a:pt x="8904" y="101067"/>
                </a:lnTo>
                <a:lnTo>
                  <a:pt x="29995" y="61606"/>
                </a:lnTo>
                <a:lnTo>
                  <a:pt x="61607" y="29992"/>
                </a:lnTo>
                <a:lnTo>
                  <a:pt x="101067" y="8904"/>
                </a:lnTo>
                <a:lnTo>
                  <a:pt x="144911" y="182"/>
                </a:lnTo>
                <a:lnTo>
                  <a:pt x="152400" y="0"/>
                </a:lnTo>
                <a:lnTo>
                  <a:pt x="159888" y="182"/>
                </a:lnTo>
                <a:lnTo>
                  <a:pt x="203732" y="8904"/>
                </a:lnTo>
                <a:lnTo>
                  <a:pt x="243193" y="29992"/>
                </a:lnTo>
                <a:lnTo>
                  <a:pt x="274803" y="61606"/>
                </a:lnTo>
                <a:lnTo>
                  <a:pt x="295895" y="101067"/>
                </a:lnTo>
                <a:lnTo>
                  <a:pt x="304617" y="144911"/>
                </a:lnTo>
                <a:lnTo>
                  <a:pt x="304800" y="152400"/>
                </a:lnTo>
                <a:lnTo>
                  <a:pt x="304617" y="159888"/>
                </a:lnTo>
                <a:lnTo>
                  <a:pt x="295895" y="203732"/>
                </a:lnTo>
                <a:lnTo>
                  <a:pt x="274803" y="243193"/>
                </a:lnTo>
                <a:lnTo>
                  <a:pt x="243193" y="274803"/>
                </a:lnTo>
                <a:lnTo>
                  <a:pt x="203732" y="295895"/>
                </a:lnTo>
                <a:lnTo>
                  <a:pt x="159888" y="304616"/>
                </a:lnTo>
                <a:lnTo>
                  <a:pt x="152400" y="304800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4240" y="1333533"/>
            <a:ext cx="14466569" cy="318833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3655" marR="5080">
              <a:lnSpc>
                <a:spcPts val="8030"/>
              </a:lnSpc>
              <a:spcBef>
                <a:spcPts val="975"/>
              </a:spcBef>
            </a:pPr>
            <a:r>
              <a:rPr sz="4400" b="1" spc="-8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FOOD </a:t>
            </a:r>
            <a:r>
              <a:rPr sz="4400" b="1" spc="-7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STATIONS </a:t>
            </a:r>
            <a:r>
              <a:rPr sz="4400" b="1" spc="229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WITHIN </a:t>
            </a:r>
            <a:r>
              <a:rPr sz="4400" b="1" spc="11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1.5</a:t>
            </a:r>
            <a:r>
              <a:rPr sz="4400" b="1" spc="-52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27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KM  </a:t>
            </a:r>
            <a:r>
              <a:rPr sz="4400" b="1" spc="-15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FROM </a:t>
            </a:r>
            <a:r>
              <a:rPr sz="4400" b="1" spc="-17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YOUR</a:t>
            </a:r>
            <a:r>
              <a:rPr sz="4400" b="1" spc="-6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8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HOME</a:t>
            </a:r>
          </a:p>
          <a:p>
            <a:pPr marL="12700" marR="542925">
              <a:lnSpc>
                <a:spcPts val="7880"/>
              </a:lnSpc>
              <a:spcBef>
                <a:spcPts val="110"/>
              </a:spcBef>
            </a:pPr>
            <a:r>
              <a:rPr sz="4400" b="1" spc="1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STANDARD </a:t>
            </a:r>
            <a:r>
              <a:rPr sz="4400" b="1" spc="-229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MEAL</a:t>
            </a:r>
            <a:r>
              <a:rPr lang="en-IN" sz="4400" b="1" spc="-229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229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10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AS </a:t>
            </a:r>
            <a:r>
              <a:rPr sz="4400" b="1" spc="-9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WELL </a:t>
            </a:r>
            <a:r>
              <a:rPr sz="4400" b="1" spc="-10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AS  </a:t>
            </a:r>
            <a:r>
              <a:rPr sz="4400" b="1" spc="-12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CUSTOMIZED </a:t>
            </a:r>
            <a:r>
              <a:rPr sz="4400" b="1" spc="-229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MEAL </a:t>
            </a:r>
            <a:r>
              <a:rPr sz="4400" b="1" spc="-16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AVAILABLE  </a:t>
            </a:r>
            <a:r>
              <a:rPr sz="4400" b="1" spc="-7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FOOD</a:t>
            </a:r>
            <a:r>
              <a:rPr sz="4400" b="1" spc="-10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14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PARTNER</a:t>
            </a:r>
            <a:endParaRPr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7872" y="4798696"/>
            <a:ext cx="1197038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ALLOWED </a:t>
            </a:r>
            <a:r>
              <a:rPr sz="4400" b="1" spc="-5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4400" b="1" spc="-29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SERVE</a:t>
            </a:r>
            <a:r>
              <a:rPr sz="4400" b="1" spc="-24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19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ONLY</a:t>
            </a:r>
            <a:endParaRPr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930298" y="9258593"/>
            <a:ext cx="658495" cy="265430"/>
          </a:xfrm>
          <a:custGeom>
            <a:avLst/>
            <a:gdLst/>
            <a:ahLst/>
            <a:cxnLst/>
            <a:rect l="l" t="t" r="r" b="b"/>
            <a:pathLst>
              <a:path w="658494" h="265429">
                <a:moveTo>
                  <a:pt x="476615" y="265065"/>
                </a:moveTo>
                <a:lnTo>
                  <a:pt x="464057" y="265065"/>
                </a:lnTo>
                <a:lnTo>
                  <a:pt x="457017" y="261926"/>
                </a:lnTo>
                <a:lnTo>
                  <a:pt x="452292" y="254885"/>
                </a:lnTo>
                <a:lnTo>
                  <a:pt x="448743" y="246080"/>
                </a:lnTo>
                <a:lnTo>
                  <a:pt x="448654" y="236909"/>
                </a:lnTo>
                <a:lnTo>
                  <a:pt x="451954" y="228481"/>
                </a:lnTo>
                <a:lnTo>
                  <a:pt x="458571" y="221905"/>
                </a:lnTo>
                <a:lnTo>
                  <a:pt x="556717" y="155947"/>
                </a:lnTo>
                <a:lnTo>
                  <a:pt x="0" y="155947"/>
                </a:lnTo>
                <a:lnTo>
                  <a:pt x="0" y="108825"/>
                </a:lnTo>
                <a:lnTo>
                  <a:pt x="556717" y="108825"/>
                </a:lnTo>
                <a:lnTo>
                  <a:pt x="458571" y="42896"/>
                </a:lnTo>
                <a:lnTo>
                  <a:pt x="451954" y="35973"/>
                </a:lnTo>
                <a:lnTo>
                  <a:pt x="448654" y="27584"/>
                </a:lnTo>
                <a:lnTo>
                  <a:pt x="448743" y="18606"/>
                </a:lnTo>
                <a:lnTo>
                  <a:pt x="452292" y="9917"/>
                </a:lnTo>
                <a:lnTo>
                  <a:pt x="459215" y="3299"/>
                </a:lnTo>
                <a:lnTo>
                  <a:pt x="467605" y="0"/>
                </a:lnTo>
                <a:lnTo>
                  <a:pt x="476582" y="89"/>
                </a:lnTo>
                <a:lnTo>
                  <a:pt x="485272" y="3638"/>
                </a:lnTo>
                <a:lnTo>
                  <a:pt x="654070" y="117481"/>
                </a:lnTo>
                <a:lnTo>
                  <a:pt x="658002" y="124552"/>
                </a:lnTo>
                <a:lnTo>
                  <a:pt x="658002" y="140249"/>
                </a:lnTo>
                <a:lnTo>
                  <a:pt x="654070" y="147321"/>
                </a:lnTo>
                <a:lnTo>
                  <a:pt x="647791" y="152015"/>
                </a:lnTo>
                <a:lnTo>
                  <a:pt x="485272" y="261164"/>
                </a:lnTo>
                <a:lnTo>
                  <a:pt x="481340" y="263511"/>
                </a:lnTo>
                <a:lnTo>
                  <a:pt x="476615" y="265065"/>
                </a:lnTo>
                <a:close/>
              </a:path>
            </a:pathLst>
          </a:custGeom>
          <a:solidFill>
            <a:srgbClr val="2E3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6287" y="4990950"/>
            <a:ext cx="9278620" cy="1133475"/>
          </a:xfrm>
          <a:prstGeom prst="rect">
            <a:avLst/>
          </a:prstGeom>
        </p:spPr>
        <p:txBody>
          <a:bodyPr vert="horz" wrap="square" lIns="0" tIns="456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5"/>
              </a:spcBef>
            </a:pPr>
            <a:r>
              <a:rPr sz="4400" b="1" spc="31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10 </a:t>
            </a:r>
            <a:r>
              <a:rPr sz="4400" b="1" spc="-204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ORDERS </a:t>
            </a:r>
            <a:r>
              <a:rPr sz="4400" b="1" spc="-31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PER</a:t>
            </a:r>
            <a:r>
              <a:rPr sz="4400" b="1" spc="-495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4400" b="1" spc="-5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DA</a:t>
            </a:r>
            <a:r>
              <a:rPr lang="en-US" sz="4400" b="1" spc="-50" dirty="0">
                <a:solidFill>
                  <a:srgbClr val="2E3493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14400" y="8420100"/>
            <a:ext cx="15347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08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9996170" y="138112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4"/>
            </p:blipFill>
            <p:spPr>
              <a:xfrm>
                <a:off x="9996170" y="138112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/>
              <p14:cNvContentPartPr/>
              <p14:nvPr/>
            </p14:nvContentPartPr>
            <p14:xfrm>
              <a:off x="13937615" y="6887845"/>
              <a:ext cx="280670" cy="114681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6"/>
            </p:blipFill>
            <p:spPr>
              <a:xfrm>
                <a:off x="13937615" y="6887845"/>
                <a:ext cx="280670" cy="1146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/>
              <p14:cNvContentPartPr/>
              <p14:nvPr/>
            </p14:nvContentPartPr>
            <p14:xfrm>
              <a:off x="14077950" y="7642860"/>
              <a:ext cx="1905" cy="635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8"/>
            </p:blipFill>
            <p:spPr>
              <a:xfrm>
                <a:off x="14077950" y="7642860"/>
                <a:ext cx="190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13085445" y="6845935"/>
              <a:ext cx="1468120" cy="183134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10"/>
            </p:blipFill>
            <p:spPr>
              <a:xfrm>
                <a:off x="13085445" y="6845935"/>
                <a:ext cx="1468120" cy="1831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13183235" y="7559040"/>
              <a:ext cx="1649730" cy="23812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12"/>
            </p:blipFill>
            <p:spPr>
              <a:xfrm>
                <a:off x="13183235" y="7559040"/>
                <a:ext cx="1649730" cy="238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/>
              <p14:cNvContentPartPr/>
              <p14:nvPr/>
            </p14:nvContentPartPr>
            <p14:xfrm>
              <a:off x="14580870" y="7348855"/>
              <a:ext cx="2251075" cy="46228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14"/>
            </p:blipFill>
            <p:spPr>
              <a:xfrm>
                <a:off x="14580870" y="7348855"/>
                <a:ext cx="2251075" cy="462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/>
              <p14:cNvContentPartPr/>
              <p14:nvPr/>
            </p14:nvContentPartPr>
            <p14:xfrm>
              <a:off x="9570085" y="3713480"/>
              <a:ext cx="320040" cy="944245"/>
            </p14:xfrm>
          </p:contentPart>
        </mc:Choice>
        <mc:Fallback xmlns="">
          <p:pic>
            <p:nvPicPr>
              <p:cNvPr id="32" name="Ink 31"/>
            </p:nvPicPr>
            <p:blipFill>
              <a:blip r:embed="rId16"/>
            </p:blipFill>
            <p:spPr>
              <a:xfrm>
                <a:off x="9570085" y="3713480"/>
                <a:ext cx="320040" cy="944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/>
              <p14:cNvContentPartPr/>
              <p14:nvPr/>
            </p14:nvContentPartPr>
            <p14:xfrm>
              <a:off x="9448165" y="3667760"/>
              <a:ext cx="593725" cy="1491615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18"/>
            </p:blipFill>
            <p:spPr>
              <a:xfrm>
                <a:off x="9448165" y="3667760"/>
                <a:ext cx="593725" cy="14916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/>
              <p14:cNvContentPartPr/>
              <p14:nvPr/>
            </p14:nvContentPartPr>
            <p14:xfrm>
              <a:off x="9098280" y="3698240"/>
              <a:ext cx="1004570" cy="112649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20"/>
            </p:blipFill>
            <p:spPr>
              <a:xfrm>
                <a:off x="9098280" y="3698240"/>
                <a:ext cx="1004570" cy="1126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/>
              <p14:cNvContentPartPr/>
              <p14:nvPr/>
            </p14:nvContentPartPr>
            <p14:xfrm>
              <a:off x="9387205" y="4565650"/>
              <a:ext cx="213360" cy="41148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22"/>
            </p:blipFill>
            <p:spPr>
              <a:xfrm>
                <a:off x="9387205" y="4565650"/>
                <a:ext cx="213360" cy="41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/>
              <p14:cNvContentPartPr/>
              <p14:nvPr/>
            </p14:nvContentPartPr>
            <p14:xfrm>
              <a:off x="8535035" y="4139565"/>
              <a:ext cx="31115" cy="24384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24"/>
            </p:blipFill>
            <p:spPr>
              <a:xfrm>
                <a:off x="8535035" y="4139565"/>
                <a:ext cx="31115" cy="243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420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Times New Roman</vt:lpstr>
      <vt:lpstr>Office Theme</vt:lpstr>
      <vt:lpstr>FOOD MADE WITH LOVE</vt:lpstr>
      <vt:lpstr>WELCOME  EVERYONE</vt:lpstr>
      <vt:lpstr>GROUP MEMBERS</vt:lpstr>
      <vt:lpstr>03</vt:lpstr>
      <vt:lpstr>PowerPoint Presentation</vt:lpstr>
      <vt:lpstr>THE IDEA</vt:lpstr>
      <vt:lpstr>Company Vision  And Mission</vt:lpstr>
      <vt:lpstr>07</vt:lpstr>
      <vt:lpstr>NOT A FAST FOOD COMPANY</vt:lpstr>
      <vt:lpstr>HARDWARE REQUIREMENTS: </vt:lpstr>
      <vt:lpstr>SOFTWARE REQUIREMENTS: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MADE WITH LOVE</dc:title>
  <dc:creator>NESCHAL</dc:creator>
  <cp:keywords>DAFbIuoDJ0g,BAFbIp1e618</cp:keywords>
  <cp:lastModifiedBy>PANKAJ SINGH KUSHWAHA</cp:lastModifiedBy>
  <cp:revision>17</cp:revision>
  <dcterms:created xsi:type="dcterms:W3CDTF">2023-10-05T06:54:00Z</dcterms:created>
  <dcterms:modified xsi:type="dcterms:W3CDTF">2023-11-03T09:30:46Z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2023-02-25T09:00:00Z</vt:filetime>
  </property>
  <property fmtid="{D5CDD505-2E9C-101B-9397-08002B2CF9AE}" pid="3" name="Creator">
    <vt:lpwstr>Canva</vt:lpwstr>
  </property>
  <property fmtid="{D5CDD505-2E9C-101B-9397-08002B2CF9AE}" pid="4" name="LastSaved">
    <vt:filetime>2023-10-06T09:00:00Z</vt:filetime>
  </property>
  <property fmtid="{D5CDD505-2E9C-101B-9397-08002B2CF9AE}" pid="5" name="ICV">
    <vt:lpwstr>514A5D9E9C7E4E758EE81DD2B6A089B7</vt:lpwstr>
  </property>
  <property fmtid="{D5CDD505-2E9C-101B-9397-08002B2CF9AE}" pid="6" name="KSOProductBuildVer">
    <vt:lpwstr>1033-11.2.0.11225</vt:lpwstr>
  </property>
</Properties>
</file>